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887" r:id="rId2"/>
    <p:sldId id="2836" r:id="rId3"/>
    <p:sldId id="2918" r:id="rId4"/>
    <p:sldId id="2917" r:id="rId5"/>
    <p:sldId id="2872" r:id="rId6"/>
    <p:sldId id="2921" r:id="rId7"/>
    <p:sldId id="2904" r:id="rId8"/>
    <p:sldId id="2905" r:id="rId9"/>
    <p:sldId id="2919" r:id="rId10"/>
    <p:sldId id="2920" r:id="rId11"/>
    <p:sldId id="2922" r:id="rId12"/>
    <p:sldId id="2924" r:id="rId13"/>
  </p:sldIdLst>
  <p:sldSz cx="7315200" cy="41148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325438" indent="131763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652463" indent="2619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979488" indent="392113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304925" indent="523875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66A5DF-D1B2-924E-9A59-FAD5A4DC3C32}">
          <p14:sldIdLst>
            <p14:sldId id="2887"/>
            <p14:sldId id="2836"/>
            <p14:sldId id="2918"/>
            <p14:sldId id="2917"/>
            <p14:sldId id="2872"/>
            <p14:sldId id="2921"/>
            <p14:sldId id="2904"/>
            <p14:sldId id="2905"/>
            <p14:sldId id="2919"/>
            <p14:sldId id="2920"/>
            <p14:sldId id="2922"/>
            <p14:sldId id="2924"/>
          </p14:sldIdLst>
        </p14:section>
      </p14:sectionLst>
    </p:ext>
    <p:ext uri="{EFAFB233-063F-42B5-8137-9DF3F51BA10A}">
      <p15:sldGuideLst xmlns:p15="http://schemas.microsoft.com/office/powerpoint/2012/main">
        <p15:guide id="2" pos="4512">
          <p15:clr>
            <a:srgbClr val="A4A3A4"/>
          </p15:clr>
        </p15:guide>
        <p15:guide id="3" pos="3998">
          <p15:clr>
            <a:srgbClr val="A4A3A4"/>
          </p15:clr>
        </p15:guide>
        <p15:guide id="4" orient="horz" pos="26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8" autoAdjust="0"/>
    <p:restoredTop sz="94481" autoAdjust="0"/>
  </p:normalViewPr>
  <p:slideViewPr>
    <p:cSldViewPr snapToGrid="0">
      <p:cViewPr varScale="1">
        <p:scale>
          <a:sx n="136" d="100"/>
          <a:sy n="136" d="100"/>
        </p:scale>
        <p:origin x="126" y="426"/>
      </p:cViewPr>
      <p:guideLst>
        <p:guide pos="4512"/>
        <p:guide pos="3998"/>
        <p:guide orient="horz" pos="264"/>
        <p:guide orient="horz" pos="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323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A58-3441-BB8B-D90FA206AD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A58-3441-BB8B-D90FA206AD2F}"/>
              </c:ext>
            </c:extLst>
          </c:dPt>
          <c:dPt>
            <c:idx val="2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A58-3441-BB8B-D90FA206AD2F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A58-3441-BB8B-D90FA206AD2F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A58-3441-BB8B-D90FA206AD2F}"/>
              </c:ext>
            </c:extLst>
          </c:dPt>
          <c:dLbls>
            <c:dLbl>
              <c:idx val="0"/>
              <c:layout>
                <c:manualLayout>
                  <c:x val="-0.19061770097444847"/>
                  <c:y val="-0.150367773229505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A58-3441-BB8B-D90FA206AD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7172159921248206E-2"/>
                  <c:y val="8.403781045447247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A58-3441-BB8B-D90FA206AD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$50,000-$500,000</c:v>
                </c:pt>
                <c:pt idx="1">
                  <c:v>$500,000-$999,000</c:v>
                </c:pt>
                <c:pt idx="2">
                  <c:v>$1-$4.99 million </c:v>
                </c:pt>
                <c:pt idx="3">
                  <c:v>$5-$9.99 million</c:v>
                </c:pt>
                <c:pt idx="4">
                  <c:v>Over $10 million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0.66700000000000004</c:v>
                </c:pt>
                <c:pt idx="1">
                  <c:v>0.104</c:v>
                </c:pt>
                <c:pt idx="2">
                  <c:v>0.14399999999999999</c:v>
                </c:pt>
                <c:pt idx="3">
                  <c:v>3.3000000000000002E-2</c:v>
                </c:pt>
                <c:pt idx="4">
                  <c:v>5.3999999999999999E-2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58-3441-BB8B-D90FA206AD2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highlight>
                  <a:srgbClr val="FFFF00"/>
                </a:highlight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3097037322046945"/>
          <c:y val="0.1370477711588502"/>
          <c:w val="0.35637741745727297"/>
          <c:h val="0.465527373032433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0C72E0D-50C1-524C-9205-430E7A8A40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B9EF6AF5-EF38-5C4E-9B3C-A26747AA6F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501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9CF077F6-D388-2440-9AE1-491D176649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CC8BF70F-1E08-9B4A-AA95-9E68047C22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18435F25-4D69-404C-92E3-84EBC85851E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1172CC65-960F-4E4E-9655-5CE0BD79CB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D7FC7026-7AA7-074F-AF14-6F602E1999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340A312D-DD28-1A4A-8ABB-37BFB3992A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E408DBEB-10F5-844E-9786-230CD793D8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8017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1pPr>
    <a:lvl2pPr marL="3254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65246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97948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30492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1632661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9193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85726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12258" algn="l" defTabSz="6530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EA8E86-A98E-435F-A89D-00B90EC19EB0}" type="slidenum">
              <a:rPr lang="en-US" altLang="en-US" b="0">
                <a:ea typeface="ＭＳ Ｐゴシック" panose="020B0600070205080204" pitchFamily="34" charset="-128"/>
              </a:rPr>
              <a:pPr/>
              <a:t>1</a:t>
            </a:fld>
            <a:endParaRPr lang="en-US" altLang="en-US" b="0" dirty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6012" cy="34861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16425"/>
            <a:ext cx="51371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0025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54385" indent="-28920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62945" indent="-231059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28123" indent="-231059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94832" indent="-231059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35527" indent="-2310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6222" indent="-2310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16918" indent="-2310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57613" indent="-2310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B2853214-F14F-463E-BB30-A6C3BB19AC6E}" type="slidenum">
              <a:rPr lang="en-US" altLang="en-US" sz="13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z="1300" dirty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8500"/>
            <a:ext cx="6196012" cy="34861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34" y="4416099"/>
            <a:ext cx="5139134" cy="418245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487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08DBEB-10F5-844E-9786-230CD793D82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50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36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  <a:p>
            <a:endParaRPr lang="en-US" altLang="en-US">
              <a:latin typeface="Arial" pitchFamily="34" charset="0"/>
            </a:endParaRPr>
          </a:p>
          <a:p>
            <a:endParaRPr lang="en-US" altLang="en-US">
              <a:latin typeface="Arial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51FE5AD-26D8-4463-8000-D77ACEBC1BD7}" type="slidenum">
              <a:rPr lang="en-US" altLang="en-US" b="0"/>
              <a:pPr/>
              <a:t>10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876486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  <a:p>
            <a:endParaRPr lang="en-US" altLang="en-US">
              <a:latin typeface="Arial" pitchFamily="34" charset="0"/>
            </a:endParaRPr>
          </a:p>
          <a:p>
            <a:endParaRPr lang="en-US" altLang="en-US">
              <a:latin typeface="Arial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51FE5AD-26D8-4463-8000-D77ACEBC1BD7}" type="slidenum">
              <a:rPr lang="en-US" altLang="en-US" b="0"/>
              <a:pPr/>
              <a:t>11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83690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3D94434-9232-5D46-A530-4ADE44BF63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44475" cy="41148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3207E6-A04D-F743-9727-1388E2E03BB6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3685382" y="484981"/>
            <a:ext cx="188912" cy="707072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13" descr="logo-usli-wide-orange-swoop-2.jpg">
            <a:extLst>
              <a:ext uri="{FF2B5EF4-FFF2-40B4-BE49-F238E27FC236}">
                <a16:creationId xmlns:a16="http://schemas.microsoft.com/office/drawing/2014/main" xmlns="" id="{48361169-8516-E041-99E5-C71C60FDB7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24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C5F085D-FCCB-E44B-9BFF-2540FB2939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3886200"/>
            <a:ext cx="3429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ea typeface="ＭＳ Ｐゴシック" charset="-128"/>
              </a:rPr>
              <a:t>A BERKSHIRE HATHAWAY COMPANY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5760" y="1188720"/>
            <a:ext cx="6492240" cy="548640"/>
          </a:xfrm>
        </p:spPr>
        <p:txBody>
          <a:bodyPr/>
          <a:lstStyle>
            <a:lvl1pPr>
              <a:defRPr sz="2400">
                <a:solidFill>
                  <a:srgbClr val="0053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51660"/>
            <a:ext cx="6492240" cy="675640"/>
          </a:xfrm>
        </p:spPr>
        <p:txBody>
          <a:bodyPr anchor="ctr" anchorCtr="0"/>
          <a:lstStyle>
            <a:lvl1pPr marL="0" indent="0">
              <a:buFont typeface="Wingdings" pitchFamily="2" charset="2"/>
              <a:buNone/>
              <a:defRPr sz="1600">
                <a:solidFill>
                  <a:srgbClr val="FF990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12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  <p15:guide id="2" pos="2304" userDrawn="1">
          <p15:clr>
            <a:srgbClr val="FBAE40"/>
          </p15:clr>
        </p15:guide>
        <p15:guide id="3" pos="24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all Out – 3 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779641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4612341" cy="2272553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5B3B8B8-BC45-FD4B-B5A1-3FD5624A7A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66944" y="0"/>
            <a:ext cx="2048256" cy="133745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05669DAA-0443-6E43-B6CF-532ED254F99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400" y="3271838"/>
            <a:ext cx="4611688" cy="673100"/>
          </a:xfrm>
        </p:spPr>
        <p:txBody>
          <a:bodyPr anchor="b" anchorCtr="1"/>
          <a:lstStyle>
            <a:lvl1pPr marL="0" indent="0" algn="ctr">
              <a:buNone/>
              <a:defRPr sz="2400" b="1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xmlns="" id="{3C72E1D2-CC2D-D34D-A401-AE714841F0B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66944" y="1351186"/>
            <a:ext cx="2048256" cy="1325502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xmlns="" id="{59A40B74-9D1F-9A4F-8976-BFC437CE7B8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66944" y="2678467"/>
            <a:ext cx="2048256" cy="1343697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7043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3 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779641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1"/>
            <a:ext cx="4612341" cy="3052482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5B3B8B8-BC45-FD4B-B5A1-3FD5624A7A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66944" y="0"/>
            <a:ext cx="2048256" cy="133745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xmlns="" id="{3C72E1D2-CC2D-D34D-A401-AE714841F0B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66944" y="1351186"/>
            <a:ext cx="2048256" cy="1325502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xmlns="" id="{59A40B74-9D1F-9A4F-8976-BFC437CE7B8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66944" y="2678467"/>
            <a:ext cx="2048256" cy="134967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5165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all Out – 2 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779641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4612341" cy="2272553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5B3B8B8-BC45-FD4B-B5A1-3FD5624A7A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66944" y="0"/>
            <a:ext cx="2048256" cy="200809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05669DAA-0443-6E43-B6CF-532ED254F99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400" y="3271838"/>
            <a:ext cx="4611688" cy="673100"/>
          </a:xfrm>
        </p:spPr>
        <p:txBody>
          <a:bodyPr anchor="b" anchorCtr="1"/>
          <a:lstStyle>
            <a:lvl1pPr marL="0" indent="0" algn="ctr">
              <a:buNone/>
              <a:defRPr sz="2400" b="1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xmlns="" id="{3DD7D604-C2CD-7D48-A359-BACFAB195ED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66944" y="2008094"/>
            <a:ext cx="2048256" cy="200809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31886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2 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779641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4612341" cy="3076388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5B3B8B8-BC45-FD4B-B5A1-3FD5624A7A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66944" y="0"/>
            <a:ext cx="2048256" cy="200809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xmlns="" id="{3DD7D604-C2CD-7D48-A359-BACFAB195ED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66944" y="2008094"/>
            <a:ext cx="2048256" cy="200809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458602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6492875" cy="593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6256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7"/>
          <p:cNvSpPr>
            <a:spLocks noGrp="1"/>
          </p:cNvSpPr>
          <p:nvPr>
            <p:ph sz="quarter" idx="10"/>
          </p:nvPr>
        </p:nvSpPr>
        <p:spPr>
          <a:xfrm>
            <a:off x="533400" y="381000"/>
            <a:ext cx="6324600" cy="3276600"/>
          </a:xfrm>
        </p:spPr>
        <p:txBody>
          <a:bodyPr anchor="ctr"/>
          <a:lstStyle>
            <a:lvl1pPr marL="0" indent="0" algn="ctr">
              <a:buNone/>
              <a:defRPr sz="2800" b="1" i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5279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018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 with Two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755826B3-B886-304F-8D23-637D583CF2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42046" y="1"/>
            <a:ext cx="7073153" cy="403411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xmlns="" id="{284880B6-682E-C04F-AE1C-87B188D727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2046" y="2514600"/>
            <a:ext cx="4253753" cy="838200"/>
          </a:xfrm>
          <a:solidFill>
            <a:schemeClr val="tx1">
              <a:alpha val="85000"/>
            </a:schemeClr>
          </a:solidFill>
        </p:spPr>
        <p:txBody>
          <a:bodyPr lIns="274320" tIns="91440" rIns="274320" bIns="91440"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  <a:lvl2pPr marL="9525" indent="0">
              <a:buNone/>
              <a:tabLst/>
              <a:defRPr sz="2000"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90188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755826B3-B886-304F-8D23-637D583CF2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39150" y="0"/>
            <a:ext cx="7076049" cy="403411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62E592BE-4D2D-5741-B626-DAA7B581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684" y="2667000"/>
            <a:ext cx="4104715" cy="685800"/>
          </a:xfrm>
          <a:solidFill>
            <a:schemeClr val="tx1">
              <a:alpha val="85000"/>
            </a:schemeClr>
          </a:solidFill>
        </p:spPr>
        <p:txBody>
          <a:bodyPr lIns="274320" rIns="27432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24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– One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6492875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6A3FCCC-74D8-C747-A784-30E1C1EF00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41265" y="1777736"/>
            <a:ext cx="5719936" cy="685046"/>
          </a:xfrm>
        </p:spPr>
        <p:txBody>
          <a:bodyPr/>
          <a:lstStyle>
            <a:lvl1pPr marL="0" indent="0">
              <a:buNone/>
              <a:defRPr sz="1600"/>
            </a:lvl1pPr>
            <a:lvl2pPr marL="327025" indent="0">
              <a:buNone/>
              <a:defRPr sz="1600"/>
            </a:lvl2pPr>
            <a:lvl3pPr marL="654050" indent="0">
              <a:buNone/>
              <a:defRPr sz="1600"/>
            </a:lvl3pPr>
            <a:lvl4pPr marL="979488" indent="0">
              <a:buNone/>
              <a:defRPr sz="1600"/>
            </a:lvl4pPr>
            <a:lvl5pPr marL="1306513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5C5E9342-B86F-8B40-89B1-E575DBF511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400" y="838200"/>
            <a:ext cx="6527800" cy="872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xmlns="" id="{C4E027D8-37B3-BA41-A239-3CFD02E17C7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55465" y="1776981"/>
            <a:ext cx="685800" cy="685800"/>
          </a:xfrm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xmlns="" id="{EBEB9BE2-F141-1F49-AD0E-2D73C91D0FB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21300" y="3499507"/>
            <a:ext cx="19843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linkedin.com/company/usli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19C517D5-4F18-0748-93D8-E9F98BFE45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59163" y="3507444"/>
            <a:ext cx="14493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twitter.com/usli150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xmlns="" id="{F7E2FA36-0296-7C49-A094-2B70068240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85825" y="3366157"/>
            <a:ext cx="21764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facebook.com/usli150</a:t>
            </a:r>
          </a:p>
          <a:p>
            <a:r>
              <a:rPr lang="en-US" altLang="en-US" sz="1100" dirty="0">
                <a:solidFill>
                  <a:srgbClr val="00539B"/>
                </a:solidFill>
              </a:rPr>
              <a:t>facebook.com/USLIUniversity</a:t>
            </a:r>
          </a:p>
          <a:p>
            <a:r>
              <a:rPr lang="en-US" altLang="en-US" sz="1100" dirty="0">
                <a:solidFill>
                  <a:srgbClr val="00539B"/>
                </a:solidFill>
              </a:rPr>
              <a:t>facebook.com/slaintefitness</a:t>
            </a:r>
          </a:p>
          <a:p>
            <a:endParaRPr lang="en-US" altLang="en-US" sz="1100" dirty="0">
              <a:solidFill>
                <a:srgbClr val="00539B"/>
              </a:solidFill>
            </a:endParaRPr>
          </a:p>
        </p:txBody>
      </p:sp>
      <p:sp>
        <p:nvSpPr>
          <p:cNvPr id="20" name="TextBox 8">
            <a:extLst>
              <a:ext uri="{FF2B5EF4-FFF2-40B4-BE49-F238E27FC236}">
                <a16:creationId xmlns:a16="http://schemas.microsoft.com/office/drawing/2014/main" xmlns="" id="{6720AE36-D9CC-3F4E-A17C-5D9BA102000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000" y="3110569"/>
            <a:ext cx="495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00539B"/>
                </a:solidFill>
              </a:rPr>
              <a:t>Follow us for news, updates and tips!</a:t>
            </a:r>
          </a:p>
        </p:txBody>
      </p:sp>
      <p:pic>
        <p:nvPicPr>
          <p:cNvPr id="21" name="Picture 9">
            <a:extLst>
              <a:ext uri="{FF2B5EF4-FFF2-40B4-BE49-F238E27FC236}">
                <a16:creationId xmlns:a16="http://schemas.microsoft.com/office/drawing/2014/main" xmlns="" id="{EBCC43B4-0EE4-4D41-9F1B-2DC79271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3383619"/>
            <a:ext cx="4572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0">
            <a:extLst>
              <a:ext uri="{FF2B5EF4-FFF2-40B4-BE49-F238E27FC236}">
                <a16:creationId xmlns:a16="http://schemas.microsoft.com/office/drawing/2014/main" xmlns="" id="{083AED2A-CEA1-0C46-B7CF-FA023F0E3E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9425" y="3383619"/>
            <a:ext cx="4572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1">
            <a:extLst>
              <a:ext uri="{FF2B5EF4-FFF2-40B4-BE49-F238E27FC236}">
                <a16:creationId xmlns:a16="http://schemas.microsoft.com/office/drawing/2014/main" xmlns="" id="{86D84750-E520-E541-A086-B2852ECBF72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8550" y="3383619"/>
            <a:ext cx="4572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907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8" userDrawn="1">
          <p15:clr>
            <a:srgbClr val="FBAE40"/>
          </p15:clr>
        </p15:guide>
        <p15:guide id="2" pos="33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 with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3D94434-9232-5D46-A530-4ADE44BF63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44475" cy="41148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3207E6-A04D-F743-9727-1388E2E03BB6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3685382" y="484981"/>
            <a:ext cx="188912" cy="707072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13" descr="logo-usli-wide-orange-swoop-2.jpg">
            <a:extLst>
              <a:ext uri="{FF2B5EF4-FFF2-40B4-BE49-F238E27FC236}">
                <a16:creationId xmlns:a16="http://schemas.microsoft.com/office/drawing/2014/main" xmlns="" id="{48361169-8516-E041-99E5-C71C60FDB7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24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C5F085D-FCCB-E44B-9BFF-2540FB2939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3886200"/>
            <a:ext cx="3429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ea typeface="ＭＳ Ｐゴシック" charset="-128"/>
              </a:rPr>
              <a:t>A BERKSHIRE HATHAWAY COMPANY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5760" y="1188720"/>
            <a:ext cx="6492240" cy="548640"/>
          </a:xfrm>
        </p:spPr>
        <p:txBody>
          <a:bodyPr/>
          <a:lstStyle>
            <a:lvl1pPr>
              <a:defRPr sz="2400">
                <a:solidFill>
                  <a:srgbClr val="0053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6BDEB7B-DC5F-6F48-8F47-109FE9DBD59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5125" y="1841500"/>
            <a:ext cx="687388" cy="685800"/>
          </a:xfrm>
        </p:spPr>
        <p:txBody>
          <a:bodyPr anchor="ctr" anchorCtr="0"/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Headshot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EBC43E8-4822-FB4A-A000-C01BEAC9E33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13961" y="1841500"/>
            <a:ext cx="5707062" cy="680561"/>
          </a:xfrm>
        </p:spPr>
        <p:txBody>
          <a:bodyPr anchor="ctr" anchorCtr="0"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0">
              <a:buNone/>
              <a:tabLst/>
              <a:defRPr sz="1500">
                <a:solidFill>
                  <a:schemeClr val="tx2"/>
                </a:solidFill>
              </a:defRPr>
            </a:lvl2pPr>
            <a:lvl3pPr marL="654050" indent="0">
              <a:buNone/>
              <a:defRPr sz="1600">
                <a:solidFill>
                  <a:schemeClr val="tx2"/>
                </a:solidFill>
              </a:defRPr>
            </a:lvl3pPr>
            <a:lvl4pPr marL="979488" indent="0">
              <a:buNone/>
              <a:defRPr sz="1600">
                <a:solidFill>
                  <a:schemeClr val="tx2"/>
                </a:solidFill>
              </a:defRPr>
            </a:lvl4pPr>
            <a:lvl5pPr marL="1306513" indent="0">
              <a:buNone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845346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  <p15:guide id="2" pos="696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- Two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6492875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6A3FCCC-74D8-C747-A784-30E1C1EF00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4679" y="1751424"/>
            <a:ext cx="5689678" cy="549528"/>
          </a:xfrm>
        </p:spPr>
        <p:txBody>
          <a:bodyPr/>
          <a:lstStyle>
            <a:lvl1pPr marL="0" indent="0">
              <a:buNone/>
              <a:defRPr sz="1500"/>
            </a:lvl1pPr>
            <a:lvl2pPr marL="327025" indent="0">
              <a:buNone/>
              <a:defRPr sz="1500"/>
            </a:lvl2pPr>
            <a:lvl3pPr marL="654050" indent="0">
              <a:buNone/>
              <a:defRPr sz="1600"/>
            </a:lvl3pPr>
            <a:lvl4pPr marL="979488" indent="0">
              <a:buNone/>
              <a:defRPr sz="1600"/>
            </a:lvl4pPr>
            <a:lvl5pPr marL="1306513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5C5E9342-B86F-8B40-89B1-E575DBF511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400" y="838200"/>
            <a:ext cx="6527800" cy="870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xmlns="" id="{C4E027D8-37B3-BA41-A239-3CFD02E17C7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22882" y="1752311"/>
            <a:ext cx="548640" cy="548640"/>
          </a:xfrm>
        </p:spPr>
        <p:txBody>
          <a:bodyPr anchor="ctr" anchorCtr="0"/>
          <a:lstStyle>
            <a:lvl1pPr marL="0" indent="0" algn="ctr">
              <a:buNone/>
              <a:defRPr sz="500"/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4F035DF0-4FC9-C647-92C7-0917D2A800B1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822882" y="2343794"/>
            <a:ext cx="548640" cy="548640"/>
          </a:xfrm>
        </p:spPr>
        <p:txBody>
          <a:bodyPr anchor="ctr" anchorCtr="0"/>
          <a:lstStyle>
            <a:lvl1pPr marL="0" indent="0" algn="ctr">
              <a:buNone/>
              <a:defRPr sz="500"/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xmlns="" id="{086B8048-7421-C349-A5CF-61EA872CF9D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384679" y="2335908"/>
            <a:ext cx="5689678" cy="549528"/>
          </a:xfrm>
        </p:spPr>
        <p:txBody>
          <a:bodyPr/>
          <a:lstStyle>
            <a:lvl1pPr marL="0" indent="0">
              <a:buNone/>
              <a:defRPr sz="1500"/>
            </a:lvl1pPr>
            <a:lvl2pPr marL="327025" indent="0">
              <a:buNone/>
              <a:defRPr sz="1500"/>
            </a:lvl2pPr>
            <a:lvl3pPr marL="654050" indent="0">
              <a:buNone/>
              <a:defRPr sz="1600"/>
            </a:lvl3pPr>
            <a:lvl4pPr marL="979488" indent="0">
              <a:buNone/>
              <a:defRPr sz="1600"/>
            </a:lvl4pPr>
            <a:lvl5pPr marL="1306513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xmlns="" id="{9F5B8897-D11D-4546-8B26-D6D019CBBE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21300" y="3499507"/>
            <a:ext cx="19843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linkedin.com/company/usli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xmlns="" id="{9C8DC4C8-680D-4E41-ACC6-070D38ED5A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59163" y="3507444"/>
            <a:ext cx="14493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twitter.com/usli150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xmlns="" id="{D60B303A-47DF-C14C-BE24-50AE3D3A07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85825" y="3366157"/>
            <a:ext cx="21764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facebook.com/usli150</a:t>
            </a:r>
          </a:p>
          <a:p>
            <a:r>
              <a:rPr lang="en-US" altLang="en-US" sz="1100" dirty="0">
                <a:solidFill>
                  <a:srgbClr val="00539B"/>
                </a:solidFill>
              </a:rPr>
              <a:t>facebook.com/USLIUniversity</a:t>
            </a:r>
          </a:p>
          <a:p>
            <a:r>
              <a:rPr lang="en-US" altLang="en-US" sz="1100" dirty="0">
                <a:solidFill>
                  <a:srgbClr val="00539B"/>
                </a:solidFill>
              </a:rPr>
              <a:t>facebook.com/slaintefitness</a:t>
            </a:r>
          </a:p>
          <a:p>
            <a:endParaRPr lang="en-US" altLang="en-US" sz="1100" dirty="0">
              <a:solidFill>
                <a:srgbClr val="00539B"/>
              </a:solidFill>
            </a:endParaRPr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xmlns="" id="{FB33DFAC-98DB-B04E-863A-F40C0AD35BA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000" y="3110569"/>
            <a:ext cx="495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00539B"/>
                </a:solidFill>
              </a:rPr>
              <a:t>Follow us for news, updates and tips!</a:t>
            </a:r>
          </a:p>
        </p:txBody>
      </p:sp>
      <p:pic>
        <p:nvPicPr>
          <p:cNvPr id="22" name="Picture 9">
            <a:extLst>
              <a:ext uri="{FF2B5EF4-FFF2-40B4-BE49-F238E27FC236}">
                <a16:creationId xmlns:a16="http://schemas.microsoft.com/office/drawing/2014/main" xmlns="" id="{A1CAD962-35D1-6045-94AE-80EEF57DC1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3383619"/>
            <a:ext cx="4572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xmlns="" id="{B36C7A02-9F85-DD43-9A0F-9911CE7CBBB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9425" y="3383619"/>
            <a:ext cx="4572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1">
            <a:extLst>
              <a:ext uri="{FF2B5EF4-FFF2-40B4-BE49-F238E27FC236}">
                <a16:creationId xmlns:a16="http://schemas.microsoft.com/office/drawing/2014/main" xmlns="" id="{9313EF69-E154-C04D-AA77-246DD4374B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8550" y="3383619"/>
            <a:ext cx="4572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259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Three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6492875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6A3FCCC-74D8-C747-A784-30E1C1EF00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6524" y="1752311"/>
            <a:ext cx="5734677" cy="446563"/>
          </a:xfrm>
        </p:spPr>
        <p:txBody>
          <a:bodyPr/>
          <a:lstStyle>
            <a:lvl1pPr marL="0" indent="0">
              <a:spcBef>
                <a:spcPts val="200"/>
              </a:spcBef>
              <a:buNone/>
              <a:defRPr sz="1300"/>
            </a:lvl1pPr>
            <a:lvl2pPr marL="327025" indent="0">
              <a:spcBef>
                <a:spcPts val="200"/>
              </a:spcBef>
              <a:buNone/>
              <a:defRPr sz="1300"/>
            </a:lvl2pPr>
            <a:lvl3pPr marL="654050" indent="0">
              <a:buNone/>
              <a:defRPr sz="1600"/>
            </a:lvl3pPr>
            <a:lvl4pPr marL="979488" indent="0">
              <a:buNone/>
              <a:defRPr sz="1600"/>
            </a:lvl4pPr>
            <a:lvl5pPr marL="1306513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E461922-FACC-1845-BAF6-2F1D5546F5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21300" y="3499507"/>
            <a:ext cx="19843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linkedin.com/company/usli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DE8C0732-A5BE-D844-B98D-77AA42DA8B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59163" y="3507444"/>
            <a:ext cx="144938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twitter.com/usli150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xmlns="" id="{9416136C-D7EB-E34A-90B8-C85C6B52AD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85825" y="3366157"/>
            <a:ext cx="21764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100" dirty="0">
                <a:solidFill>
                  <a:srgbClr val="00539B"/>
                </a:solidFill>
              </a:rPr>
              <a:t>facebook.com/usli150</a:t>
            </a:r>
          </a:p>
          <a:p>
            <a:r>
              <a:rPr lang="en-US" altLang="en-US" sz="1100" dirty="0">
                <a:solidFill>
                  <a:srgbClr val="00539B"/>
                </a:solidFill>
              </a:rPr>
              <a:t>facebook.com/USLIUniversity</a:t>
            </a:r>
          </a:p>
          <a:p>
            <a:r>
              <a:rPr lang="en-US" altLang="en-US" sz="1100" dirty="0">
                <a:solidFill>
                  <a:srgbClr val="00539B"/>
                </a:solidFill>
              </a:rPr>
              <a:t>facebook.com/slaintefitness</a:t>
            </a:r>
          </a:p>
          <a:p>
            <a:endParaRPr lang="en-US" altLang="en-US" sz="1100" dirty="0">
              <a:solidFill>
                <a:srgbClr val="00539B"/>
              </a:solidFill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xmlns="" id="{6B3E0815-1420-AD4A-AFC9-5418E00FCCA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000" y="3110569"/>
            <a:ext cx="495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00539B"/>
                </a:solidFill>
              </a:rPr>
              <a:t>Follow us for news, updates and tips!</a:t>
            </a:r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xmlns="" id="{7745C530-3203-F847-A8D2-0C862CAD2C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3383619"/>
            <a:ext cx="4572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xmlns="" id="{C6713F58-E1B3-734F-82CE-4934FBB425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9425" y="3383619"/>
            <a:ext cx="4572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>
            <a:extLst>
              <a:ext uri="{FF2B5EF4-FFF2-40B4-BE49-F238E27FC236}">
                <a16:creationId xmlns:a16="http://schemas.microsoft.com/office/drawing/2014/main" xmlns="" id="{B277AC56-61F5-BE46-8CED-AB98D3269B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8550" y="3383619"/>
            <a:ext cx="4572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5C5E9342-B86F-8B40-89B1-E575DBF511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400" y="838200"/>
            <a:ext cx="6527800" cy="8331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xmlns="" id="{C4E027D8-37B3-BA41-A239-3CFD02E17C7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20911" y="1752311"/>
            <a:ext cx="457200" cy="457200"/>
          </a:xfrm>
        </p:spPr>
        <p:txBody>
          <a:bodyPr anchor="ctr" anchorCtr="0"/>
          <a:lstStyle>
            <a:lvl1pPr marL="0" indent="0" algn="ctr">
              <a:buNone/>
              <a:defRPr sz="500"/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4F035DF0-4FC9-C647-92C7-0917D2A800B1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820911" y="2210921"/>
            <a:ext cx="457200" cy="457200"/>
          </a:xfrm>
        </p:spPr>
        <p:txBody>
          <a:bodyPr anchor="ctr" anchorCtr="0"/>
          <a:lstStyle>
            <a:lvl1pPr marL="0" indent="0" algn="ctr">
              <a:buNone/>
              <a:defRPr sz="500"/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xmlns="" id="{4425752B-FE6B-324B-AC8A-AB3237D8792C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820911" y="2676109"/>
            <a:ext cx="457200" cy="457200"/>
          </a:xfrm>
        </p:spPr>
        <p:txBody>
          <a:bodyPr anchor="ctr" anchorCtr="0"/>
          <a:lstStyle>
            <a:lvl1pPr marL="0" indent="0" algn="ctr">
              <a:buNone/>
              <a:defRPr sz="500"/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xmlns="" id="{F1771F2C-10C9-254F-8069-2657CDCE22C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326524" y="2210921"/>
            <a:ext cx="5734677" cy="446563"/>
          </a:xfrm>
        </p:spPr>
        <p:txBody>
          <a:bodyPr/>
          <a:lstStyle>
            <a:lvl1pPr marL="0" indent="0">
              <a:spcBef>
                <a:spcPts val="200"/>
              </a:spcBef>
              <a:buNone/>
              <a:defRPr sz="1300"/>
            </a:lvl1pPr>
            <a:lvl2pPr marL="327025" indent="0">
              <a:spcBef>
                <a:spcPts val="200"/>
              </a:spcBef>
              <a:buNone/>
              <a:defRPr sz="1300"/>
            </a:lvl2pPr>
            <a:lvl3pPr marL="654050" indent="0">
              <a:buNone/>
              <a:defRPr sz="1600"/>
            </a:lvl3pPr>
            <a:lvl4pPr marL="979488" indent="0">
              <a:buNone/>
              <a:defRPr sz="1600"/>
            </a:lvl4pPr>
            <a:lvl5pPr marL="1306513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xmlns="" id="{E9BAF6CD-F289-EB42-BF0D-D45BD56CFCBD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326524" y="2676109"/>
            <a:ext cx="5734677" cy="446563"/>
          </a:xfrm>
        </p:spPr>
        <p:txBody>
          <a:bodyPr/>
          <a:lstStyle>
            <a:lvl1pPr marL="0" indent="0">
              <a:spcBef>
                <a:spcPts val="200"/>
              </a:spcBef>
              <a:buNone/>
              <a:defRPr sz="1300"/>
            </a:lvl1pPr>
            <a:lvl2pPr marL="327025" indent="0">
              <a:spcBef>
                <a:spcPts val="200"/>
              </a:spcBef>
              <a:buNone/>
              <a:defRPr sz="1300"/>
            </a:lvl2pPr>
            <a:lvl3pPr marL="654050" indent="0">
              <a:buNone/>
              <a:defRPr sz="1600"/>
            </a:lvl3pPr>
            <a:lvl4pPr marL="979488" indent="0">
              <a:buNone/>
              <a:defRPr sz="1600"/>
            </a:lvl4pPr>
            <a:lvl5pPr marL="1306513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36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6038"/>
            <a:ext cx="6492876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16818"/>
            <a:ext cx="3108325" cy="2239963"/>
          </a:xfrm>
        </p:spPr>
        <p:txBody>
          <a:bodyPr/>
          <a:lstStyle>
            <a:lvl1pPr marL="244475" indent="-244475">
              <a:buClr>
                <a:schemeClr val="tx1"/>
              </a:buClr>
              <a:buFont typeface=".LucidaGrandeUI" charset="0"/>
              <a:buChar char="▶"/>
              <a:defRPr b="0"/>
            </a:lvl1pPr>
            <a:lvl2pPr>
              <a:buClr>
                <a:schemeClr val="tx1"/>
              </a:buClr>
              <a:defRPr b="0"/>
            </a:lvl2pPr>
            <a:lvl3pPr>
              <a:buClr>
                <a:schemeClr val="tx1"/>
              </a:buClr>
              <a:defRPr b="0"/>
            </a:lvl3pPr>
            <a:lvl4pPr>
              <a:buClr>
                <a:schemeClr val="tx1"/>
              </a:buClr>
              <a:defRPr b="0"/>
            </a:lvl4pPr>
            <a:lvl5pPr marL="1306513" indent="0">
              <a:buClr>
                <a:schemeClr val="tx1"/>
              </a:buClr>
              <a:buNone/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749675" y="1216817"/>
            <a:ext cx="3108325" cy="2239963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10000"/>
              <a:buFont typeface=".LucidaGrandeUI" charset="0"/>
              <a:buChar char="▶"/>
              <a:defRPr b="0"/>
            </a:lvl1pPr>
            <a:lvl2pPr>
              <a:buClr>
                <a:schemeClr val="tx1"/>
              </a:buClr>
              <a:buSzPct val="110000"/>
              <a:defRPr b="0"/>
            </a:lvl2pPr>
            <a:lvl3pPr>
              <a:buClr>
                <a:schemeClr val="tx1"/>
              </a:buClr>
              <a:buSzPct val="110000"/>
              <a:defRPr b="0"/>
            </a:lvl3pPr>
            <a:lvl4pPr>
              <a:buClr>
                <a:schemeClr val="tx1"/>
              </a:buClr>
              <a:buSzPct val="110000"/>
              <a:defRPr b="0"/>
            </a:lvl4pPr>
            <a:lvl5pPr marL="1306513" indent="0">
              <a:buClr>
                <a:schemeClr val="tx1"/>
              </a:buClr>
              <a:buSzPct val="110000"/>
              <a:buNone/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71E5463C-9D6A-B74D-B0CE-C83265102EF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49275" y="838201"/>
            <a:ext cx="6308725" cy="356693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 marL="1306513" indent="0">
              <a:buNone/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788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6038"/>
            <a:ext cx="6492876" cy="593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38201"/>
            <a:ext cx="3108325" cy="2743200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 marL="1306513" indent="0">
              <a:buNone/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749675" y="838200"/>
            <a:ext cx="3108325" cy="2743200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 marL="1306513" indent="0">
              <a:buNone/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04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6038"/>
            <a:ext cx="6492876" cy="593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38201"/>
            <a:ext cx="3108325" cy="2438400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 marL="1306513" indent="0">
              <a:buNone/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749675" y="838200"/>
            <a:ext cx="3108325" cy="2438400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 marL="1306513" indent="0">
              <a:buNone/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xmlns="" id="{5155B9B5-AD52-FF46-AA1B-C4EBCC94514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400" y="3352800"/>
            <a:ext cx="6216650" cy="584200"/>
          </a:xfrm>
        </p:spPr>
        <p:txBody>
          <a:bodyPr anchor="b" anchorCtr="1"/>
          <a:lstStyle>
            <a:lvl1pPr marL="0" indent="0" algn="ctr">
              <a:buNone/>
              <a:defRPr sz="2800" b="1" i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2433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on Park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3D94434-9232-5D46-A530-4ADE44BF63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44475" cy="41148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3207E6-A04D-F743-9727-1388E2E03BB6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3685382" y="484981"/>
            <a:ext cx="188912" cy="707072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C5F085D-FCCB-E44B-9BFF-2540FB2939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3886200"/>
            <a:ext cx="3429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ea typeface="ＭＳ Ｐゴシック" charset="-128"/>
              </a:rPr>
              <a:t>A BERKSHIRE HATHAWAY COMPANY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2A35E50-8532-E844-BC71-4838D53AD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49" y="-42521"/>
            <a:ext cx="4611178" cy="1332288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xmlns="" id="{62C80CC2-875B-4D46-9FBE-44FA90CB7C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65760" y="1188720"/>
            <a:ext cx="6492240" cy="548640"/>
          </a:xfrm>
        </p:spPr>
        <p:txBody>
          <a:bodyPr/>
          <a:lstStyle>
            <a:lvl1pPr>
              <a:defRPr sz="2400">
                <a:solidFill>
                  <a:srgbClr val="0053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ECA7ECCA-88C7-AF46-BB0D-C4DBA8C501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5760" y="1851660"/>
            <a:ext cx="6492240" cy="77724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>
                <a:solidFill>
                  <a:srgbClr val="FF990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17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on Park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359276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6324600" cy="2239963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5EE3B26-80DF-B547-97FC-D39066C34E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4400" y="-1466"/>
            <a:ext cx="2590800" cy="74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222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on Park Title and Content with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359276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6324600" cy="2239963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3400" y="3352800"/>
            <a:ext cx="6216650" cy="584200"/>
          </a:xfrm>
        </p:spPr>
        <p:txBody>
          <a:bodyPr anchor="b" anchorCtr="1"/>
          <a:lstStyle>
            <a:lvl1pPr marL="0" indent="0" algn="ctr">
              <a:buNone/>
              <a:defRPr sz="2800" b="1" i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5EE3B26-80DF-B547-97FC-D39066C34E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4400" y="-1466"/>
            <a:ext cx="2590800" cy="74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4079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C-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>
            <a:extLst>
              <a:ext uri="{FF2B5EF4-FFF2-40B4-BE49-F238E27FC236}">
                <a16:creationId xmlns:a16="http://schemas.microsoft.com/office/drawing/2014/main" xmlns="" id="{DC207283-6FE3-2746-A943-965B90DB1B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8" y="0"/>
            <a:ext cx="70723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3400" y="838200"/>
            <a:ext cx="6278880" cy="2743200"/>
          </a:xfrm>
        </p:spPr>
        <p:txBody>
          <a:bodyPr/>
          <a:lstStyle>
            <a:lvl1pPr marL="205740" indent="-205740">
              <a:buClr>
                <a:schemeClr val="bg2">
                  <a:lumMod val="50000"/>
                </a:schemeClr>
              </a:buClr>
              <a:buFont typeface=".LucidaGrandeUI" charset="0"/>
              <a:buChar char="▶"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45770" indent="-17145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68580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960120" indent="-13716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23444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34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C-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599EB058-87B4-7C45-B492-F4FE571BDD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713" y="-1588"/>
            <a:ext cx="7075487" cy="82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3400" y="838200"/>
            <a:ext cx="3276600" cy="2743200"/>
          </a:xfrm>
        </p:spPr>
        <p:txBody>
          <a:bodyPr/>
          <a:lstStyle>
            <a:lvl1pPr marL="233363" indent="-233363">
              <a:buClr>
                <a:schemeClr val="bg2">
                  <a:lumMod val="50000"/>
                </a:schemeClr>
              </a:buClr>
              <a:buFont typeface=".LucidaGrandeUI" charset="0"/>
              <a:buChar char="▶"/>
              <a:tabLst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45770" indent="-17145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68580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960120" indent="-13716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23444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7"/>
          <p:cNvSpPr>
            <a:spLocks noGrp="1"/>
          </p:cNvSpPr>
          <p:nvPr>
            <p:ph sz="quarter" idx="11"/>
          </p:nvPr>
        </p:nvSpPr>
        <p:spPr>
          <a:xfrm>
            <a:off x="3886200" y="838200"/>
            <a:ext cx="3276600" cy="2743200"/>
          </a:xfrm>
        </p:spPr>
        <p:txBody>
          <a:bodyPr/>
          <a:lstStyle>
            <a:lvl1pPr marL="233363" indent="-233363">
              <a:buClr>
                <a:schemeClr val="bg2">
                  <a:lumMod val="50000"/>
                </a:schemeClr>
              </a:buClr>
              <a:buFont typeface=".LucidaGrandeUI" charset="0"/>
              <a:buChar char="▶"/>
              <a:tabLst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45770" indent="-17145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68580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960120" indent="-13716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23444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2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 with Two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3D94434-9232-5D46-A530-4ADE44BF63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44475" cy="41148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3207E6-A04D-F743-9727-1388E2E03BB6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3685382" y="484981"/>
            <a:ext cx="188912" cy="707072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13" descr="logo-usli-wide-orange-swoop-2.jpg">
            <a:extLst>
              <a:ext uri="{FF2B5EF4-FFF2-40B4-BE49-F238E27FC236}">
                <a16:creationId xmlns:a16="http://schemas.microsoft.com/office/drawing/2014/main" xmlns="" id="{48361169-8516-E041-99E5-C71C60FDB7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24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C5F085D-FCCB-E44B-9BFF-2540FB2939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3886200"/>
            <a:ext cx="3429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ea typeface="ＭＳ Ｐゴシック" charset="-128"/>
              </a:rPr>
              <a:t>A BERKSHIRE HATHAWAY COMPANY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5760" y="1188720"/>
            <a:ext cx="6492240" cy="548640"/>
          </a:xfrm>
        </p:spPr>
        <p:txBody>
          <a:bodyPr/>
          <a:lstStyle>
            <a:lvl1pPr>
              <a:defRPr sz="2400">
                <a:solidFill>
                  <a:srgbClr val="0053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05404" y="1841500"/>
            <a:ext cx="5686816" cy="675640"/>
          </a:xfrm>
        </p:spPr>
        <p:txBody>
          <a:bodyPr anchor="ctr" anchorCtr="0"/>
          <a:lstStyle>
            <a:lvl1pPr marL="0" indent="0">
              <a:buFont typeface="Wingdings" pitchFamily="2" charset="2"/>
              <a:buNone/>
              <a:defRPr sz="1600">
                <a:solidFill>
                  <a:srgbClr val="FF9900"/>
                </a:solidFill>
              </a:defRPr>
            </a:lvl1pPr>
            <a:lvl2pPr marL="6350" indent="0">
              <a:buNone/>
              <a:tabLst/>
              <a:defRPr sz="1500">
                <a:solidFill>
                  <a:schemeClr val="tx2"/>
                </a:solidFill>
              </a:defRPr>
            </a:lvl2pPr>
          </a:lstStyle>
          <a:p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6BDEB7B-DC5F-6F48-8F47-109FE9DBD59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5125" y="1841500"/>
            <a:ext cx="687388" cy="685800"/>
          </a:xfrm>
        </p:spPr>
        <p:txBody>
          <a:bodyPr anchor="ctr" anchorCtr="0"/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Headshot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xmlns="" id="{F85CFD3F-1AF2-2149-B35D-4254AEB3F3B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5125" y="2620963"/>
            <a:ext cx="687388" cy="685800"/>
          </a:xfrm>
        </p:spPr>
        <p:txBody>
          <a:bodyPr anchor="ctr" anchorCtr="0"/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Headshot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42FF17B3-E66C-C646-897A-4E6B3EAA5D0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12372" y="2620963"/>
            <a:ext cx="5686425" cy="686117"/>
          </a:xfrm>
        </p:spPr>
        <p:txBody>
          <a:bodyPr anchor="ctr" anchorCtr="0"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-6350">
              <a:buNone/>
              <a:tabLst/>
              <a:defRPr sz="1500">
                <a:solidFill>
                  <a:schemeClr val="tx2"/>
                </a:solidFill>
              </a:defRPr>
            </a:lvl2pPr>
            <a:lvl3pPr marL="654050" indent="0">
              <a:buNone/>
              <a:defRPr>
                <a:solidFill>
                  <a:schemeClr val="tx2"/>
                </a:solidFill>
              </a:defRPr>
            </a:lvl3pPr>
            <a:lvl4pPr marL="979488" indent="0">
              <a:buNone/>
              <a:defRPr>
                <a:solidFill>
                  <a:schemeClr val="tx2"/>
                </a:solidFill>
              </a:defRPr>
            </a:lvl4pPr>
            <a:lvl5pPr marL="1306513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49348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C-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>
            <a:extLst>
              <a:ext uri="{FF2B5EF4-FFF2-40B4-BE49-F238E27FC236}">
                <a16:creationId xmlns:a16="http://schemas.microsoft.com/office/drawing/2014/main" xmlns="" id="{9F098909-2B21-1045-A64F-A7DE3EDA96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713" y="-1588"/>
            <a:ext cx="7075487" cy="82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3400" y="838200"/>
            <a:ext cx="6278880" cy="2331720"/>
          </a:xfrm>
        </p:spPr>
        <p:txBody>
          <a:bodyPr/>
          <a:lstStyle>
            <a:lvl1pPr marL="233363" indent="-233363">
              <a:buClr>
                <a:schemeClr val="bg2">
                  <a:lumMod val="50000"/>
                </a:schemeClr>
              </a:buClr>
              <a:buFont typeface=".LucidaGrandeUI" charset="0"/>
              <a:buChar char="▶"/>
              <a:tabLst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45770" indent="-17145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 marL="68580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 marL="960120" indent="-137160">
              <a:buClr>
                <a:schemeClr val="bg2">
                  <a:lumMod val="50000"/>
                </a:schemeClr>
              </a:buClr>
              <a:buFont typeface="Arial" charset="0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 marL="1234440" indent="-137160">
              <a:buClr>
                <a:schemeClr val="bg2">
                  <a:lumMod val="50000"/>
                </a:schemeClr>
              </a:buClr>
              <a:buFont typeface="Wingdings" charset="2"/>
              <a:buChar char="§"/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62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DCBCF-DACE-7643-9578-C465252A7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5" y="46038"/>
            <a:ext cx="4796810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D87C9CE4-7B59-4F45-A5A5-4951B457B1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4254" y="77564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0E9BEC66-DDCA-E247-8211-929DC1D2BC9B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230524" y="77564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xmlns="" id="{AA10BD3D-6BD7-D548-939E-687B74F5C08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84254" y="157750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4" name="Content Placeholder 8">
            <a:extLst>
              <a:ext uri="{FF2B5EF4-FFF2-40B4-BE49-F238E27FC236}">
                <a16:creationId xmlns:a16="http://schemas.microsoft.com/office/drawing/2014/main" xmlns="" id="{712074F5-18A8-C24F-941B-864D3187C76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230524" y="157750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xmlns="" id="{BCE6D09F-F060-A946-8757-DB9FAC4DB3F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84254" y="2363899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6" name="Content Placeholder 8">
            <a:extLst>
              <a:ext uri="{FF2B5EF4-FFF2-40B4-BE49-F238E27FC236}">
                <a16:creationId xmlns:a16="http://schemas.microsoft.com/office/drawing/2014/main" xmlns="" id="{3DAFA666-A2D0-AC4D-BABC-7D0170DE968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230524" y="2363899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xmlns="" id="{E19E5417-A39F-294D-8764-3A004AC8599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746808" y="779553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Content Placeholder 8">
            <a:extLst>
              <a:ext uri="{FF2B5EF4-FFF2-40B4-BE49-F238E27FC236}">
                <a16:creationId xmlns:a16="http://schemas.microsoft.com/office/drawing/2014/main" xmlns="" id="{1880C7B4-4E26-A543-A351-4EDCC0EABA0D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3493078" y="779553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xmlns="" id="{E1932984-286C-D742-8AE5-9A04FB5E05C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746808" y="1581413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Content Placeholder 8">
            <a:extLst>
              <a:ext uri="{FF2B5EF4-FFF2-40B4-BE49-F238E27FC236}">
                <a16:creationId xmlns:a16="http://schemas.microsoft.com/office/drawing/2014/main" xmlns="" id="{5BA84EF6-5C16-254D-BABA-D36BBBA1414A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3493078" y="1581413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Picture Placeholder 3">
            <a:extLst>
              <a:ext uri="{FF2B5EF4-FFF2-40B4-BE49-F238E27FC236}">
                <a16:creationId xmlns:a16="http://schemas.microsoft.com/office/drawing/2014/main" xmlns="" id="{1D2EA832-C98B-1249-B323-EA16FB0DEE6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746808" y="2367808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4" name="Content Placeholder 8">
            <a:extLst>
              <a:ext uri="{FF2B5EF4-FFF2-40B4-BE49-F238E27FC236}">
                <a16:creationId xmlns:a16="http://schemas.microsoft.com/office/drawing/2014/main" xmlns="" id="{FDCF3400-3F18-8543-A303-A5895170577C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3493078" y="2367808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3">
            <a:extLst>
              <a:ext uri="{FF2B5EF4-FFF2-40B4-BE49-F238E27FC236}">
                <a16:creationId xmlns:a16="http://schemas.microsoft.com/office/drawing/2014/main" xmlns="" id="{A4AA2D4D-F0C9-FE41-81A0-82555B074B2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009362" y="77564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6" name="Content Placeholder 8">
            <a:extLst>
              <a:ext uri="{FF2B5EF4-FFF2-40B4-BE49-F238E27FC236}">
                <a16:creationId xmlns:a16="http://schemas.microsoft.com/office/drawing/2014/main" xmlns="" id="{4FEA5BAE-6913-AB40-8621-EFF67E09981A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55632" y="77564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Picture Placeholder 3">
            <a:extLst>
              <a:ext uri="{FF2B5EF4-FFF2-40B4-BE49-F238E27FC236}">
                <a16:creationId xmlns:a16="http://schemas.microsoft.com/office/drawing/2014/main" xmlns="" id="{031E2D11-9584-5746-A391-69E596D553D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5009362" y="157750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8" name="Content Placeholder 8">
            <a:extLst>
              <a:ext uri="{FF2B5EF4-FFF2-40B4-BE49-F238E27FC236}">
                <a16:creationId xmlns:a16="http://schemas.microsoft.com/office/drawing/2014/main" xmlns="" id="{7ECA4E03-4BEF-3D4E-A215-7BA4997F73F6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755632" y="157750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3">
            <a:extLst>
              <a:ext uri="{FF2B5EF4-FFF2-40B4-BE49-F238E27FC236}">
                <a16:creationId xmlns:a16="http://schemas.microsoft.com/office/drawing/2014/main" xmlns="" id="{7B14D84B-3C61-5B4A-938B-F73037C96BDF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009362" y="2363899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0" name="Content Placeholder 8">
            <a:extLst>
              <a:ext uri="{FF2B5EF4-FFF2-40B4-BE49-F238E27FC236}">
                <a16:creationId xmlns:a16="http://schemas.microsoft.com/office/drawing/2014/main" xmlns="" id="{103F0CED-E3A0-FB4A-A712-E98B46EE020C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5755632" y="2363899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Picture Placeholder 3">
            <a:extLst>
              <a:ext uri="{FF2B5EF4-FFF2-40B4-BE49-F238E27FC236}">
                <a16:creationId xmlns:a16="http://schemas.microsoft.com/office/drawing/2014/main" xmlns="" id="{0CD78695-E2C0-D84C-BB41-9E91AAAD3F6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88746" y="3161625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2" name="Content Placeholder 8">
            <a:extLst>
              <a:ext uri="{FF2B5EF4-FFF2-40B4-BE49-F238E27FC236}">
                <a16:creationId xmlns:a16="http://schemas.microsoft.com/office/drawing/2014/main" xmlns="" id="{48EAD9F7-6788-4E40-91A9-432BDB7F2A62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1235016" y="3161625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Picture Placeholder 3">
            <a:extLst>
              <a:ext uri="{FF2B5EF4-FFF2-40B4-BE49-F238E27FC236}">
                <a16:creationId xmlns:a16="http://schemas.microsoft.com/office/drawing/2014/main" xmlns="" id="{5FB028A9-EB2E-CD46-BEE2-63C2E99334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2751300" y="316553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4" name="Content Placeholder 8">
            <a:extLst>
              <a:ext uri="{FF2B5EF4-FFF2-40B4-BE49-F238E27FC236}">
                <a16:creationId xmlns:a16="http://schemas.microsoft.com/office/drawing/2014/main" xmlns="" id="{3A6FFAEC-13C5-5A4B-9B4C-AE8F7E045A40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3497570" y="316553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xmlns="" id="{E81A1D69-1827-E84F-908E-7392628B4A7B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5343691" y="76199"/>
            <a:ext cx="1825778" cy="266701"/>
          </a:xfrm>
        </p:spPr>
        <p:txBody>
          <a:bodyPr/>
          <a:lstStyle>
            <a:lvl1pPr marL="0" indent="0" algn="r">
              <a:buFontTx/>
              <a:buNone/>
              <a:defRPr sz="1800" b="1" i="1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/>
                </a:solidFill>
              </a:rPr>
              <a:t>Phone Number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xmlns="" id="{F8052D4C-BD20-C545-AD8A-70BFBB27CA5B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5009362" y="3161625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Content Placeholder 8">
            <a:extLst>
              <a:ext uri="{FF2B5EF4-FFF2-40B4-BE49-F238E27FC236}">
                <a16:creationId xmlns:a16="http://schemas.microsoft.com/office/drawing/2014/main" xmlns="" id="{E166F8E0-1002-2540-A465-547192DC16B1}"/>
              </a:ext>
            </a:extLst>
          </p:cNvPr>
          <p:cNvSpPr>
            <a:spLocks noGrp="1"/>
          </p:cNvSpPr>
          <p:nvPr>
            <p:ph sz="quarter" idx="45"/>
          </p:nvPr>
        </p:nvSpPr>
        <p:spPr>
          <a:xfrm>
            <a:off x="5755632" y="3161625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7102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s – Key for L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DCBCF-DACE-7643-9578-C465252A7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5" y="46038"/>
            <a:ext cx="4796810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D87C9CE4-7B59-4F45-A5A5-4951B457B1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4254" y="77564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0E9BEC66-DDCA-E247-8211-929DC1D2BC9B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230524" y="77564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xmlns="" id="{AA10BD3D-6BD7-D548-939E-687B74F5C08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84254" y="157750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4" name="Content Placeholder 8">
            <a:extLst>
              <a:ext uri="{FF2B5EF4-FFF2-40B4-BE49-F238E27FC236}">
                <a16:creationId xmlns:a16="http://schemas.microsoft.com/office/drawing/2014/main" xmlns="" id="{712074F5-18A8-C24F-941B-864D3187C76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230524" y="157750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xmlns="" id="{BCE6D09F-F060-A946-8757-DB9FAC4DB3F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84254" y="2363899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6" name="Content Placeholder 8">
            <a:extLst>
              <a:ext uri="{FF2B5EF4-FFF2-40B4-BE49-F238E27FC236}">
                <a16:creationId xmlns:a16="http://schemas.microsoft.com/office/drawing/2014/main" xmlns="" id="{3DAFA666-A2D0-AC4D-BABC-7D0170DE968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230524" y="2363899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xmlns="" id="{E19E5417-A39F-294D-8764-3A004AC8599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746808" y="779553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Content Placeholder 8">
            <a:extLst>
              <a:ext uri="{FF2B5EF4-FFF2-40B4-BE49-F238E27FC236}">
                <a16:creationId xmlns:a16="http://schemas.microsoft.com/office/drawing/2014/main" xmlns="" id="{1880C7B4-4E26-A543-A351-4EDCC0EABA0D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3493078" y="779553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xmlns="" id="{E1932984-286C-D742-8AE5-9A04FB5E05C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746808" y="1581413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Content Placeholder 8">
            <a:extLst>
              <a:ext uri="{FF2B5EF4-FFF2-40B4-BE49-F238E27FC236}">
                <a16:creationId xmlns:a16="http://schemas.microsoft.com/office/drawing/2014/main" xmlns="" id="{5BA84EF6-5C16-254D-BABA-D36BBBA1414A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3493078" y="1581413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Picture Placeholder 3">
            <a:extLst>
              <a:ext uri="{FF2B5EF4-FFF2-40B4-BE49-F238E27FC236}">
                <a16:creationId xmlns:a16="http://schemas.microsoft.com/office/drawing/2014/main" xmlns="" id="{1D2EA832-C98B-1249-B323-EA16FB0DEE6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746808" y="2367808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4" name="Content Placeholder 8">
            <a:extLst>
              <a:ext uri="{FF2B5EF4-FFF2-40B4-BE49-F238E27FC236}">
                <a16:creationId xmlns:a16="http://schemas.microsoft.com/office/drawing/2014/main" xmlns="" id="{FDCF3400-3F18-8543-A303-A5895170577C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3493078" y="2367808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3">
            <a:extLst>
              <a:ext uri="{FF2B5EF4-FFF2-40B4-BE49-F238E27FC236}">
                <a16:creationId xmlns:a16="http://schemas.microsoft.com/office/drawing/2014/main" xmlns="" id="{A4AA2D4D-F0C9-FE41-81A0-82555B074B2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009362" y="77564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6" name="Content Placeholder 8">
            <a:extLst>
              <a:ext uri="{FF2B5EF4-FFF2-40B4-BE49-F238E27FC236}">
                <a16:creationId xmlns:a16="http://schemas.microsoft.com/office/drawing/2014/main" xmlns="" id="{4FEA5BAE-6913-AB40-8621-EFF67E09981A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55632" y="77564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Picture Placeholder 3">
            <a:extLst>
              <a:ext uri="{FF2B5EF4-FFF2-40B4-BE49-F238E27FC236}">
                <a16:creationId xmlns:a16="http://schemas.microsoft.com/office/drawing/2014/main" xmlns="" id="{031E2D11-9584-5746-A391-69E596D553D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5009362" y="157750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8" name="Content Placeholder 8">
            <a:extLst>
              <a:ext uri="{FF2B5EF4-FFF2-40B4-BE49-F238E27FC236}">
                <a16:creationId xmlns:a16="http://schemas.microsoft.com/office/drawing/2014/main" xmlns="" id="{7ECA4E03-4BEF-3D4E-A215-7BA4997F73F6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755632" y="157750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3">
            <a:extLst>
              <a:ext uri="{FF2B5EF4-FFF2-40B4-BE49-F238E27FC236}">
                <a16:creationId xmlns:a16="http://schemas.microsoft.com/office/drawing/2014/main" xmlns="" id="{7B14D84B-3C61-5B4A-938B-F73037C96BDF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009362" y="2363899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0" name="Content Placeholder 8">
            <a:extLst>
              <a:ext uri="{FF2B5EF4-FFF2-40B4-BE49-F238E27FC236}">
                <a16:creationId xmlns:a16="http://schemas.microsoft.com/office/drawing/2014/main" xmlns="" id="{103F0CED-E3A0-FB4A-A712-E98B46EE020C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5755632" y="2363899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Picture Placeholder 3">
            <a:extLst>
              <a:ext uri="{FF2B5EF4-FFF2-40B4-BE49-F238E27FC236}">
                <a16:creationId xmlns:a16="http://schemas.microsoft.com/office/drawing/2014/main" xmlns="" id="{0CD78695-E2C0-D84C-BB41-9E91AAAD3F6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88746" y="3161625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2" name="Content Placeholder 8">
            <a:extLst>
              <a:ext uri="{FF2B5EF4-FFF2-40B4-BE49-F238E27FC236}">
                <a16:creationId xmlns:a16="http://schemas.microsoft.com/office/drawing/2014/main" xmlns="" id="{48EAD9F7-6788-4E40-91A9-432BDB7F2A62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1235016" y="3161625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Picture Placeholder 3">
            <a:extLst>
              <a:ext uri="{FF2B5EF4-FFF2-40B4-BE49-F238E27FC236}">
                <a16:creationId xmlns:a16="http://schemas.microsoft.com/office/drawing/2014/main" xmlns="" id="{5FB028A9-EB2E-CD46-BEE2-63C2E99334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2751300" y="3165534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4" name="Content Placeholder 8">
            <a:extLst>
              <a:ext uri="{FF2B5EF4-FFF2-40B4-BE49-F238E27FC236}">
                <a16:creationId xmlns:a16="http://schemas.microsoft.com/office/drawing/2014/main" xmlns="" id="{3A6FFAEC-13C5-5A4B-9B4C-AE8F7E045A40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3497570" y="3165534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xmlns="" id="{E81A1D69-1827-E84F-908E-7392628B4A7B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5343691" y="76199"/>
            <a:ext cx="1825778" cy="266701"/>
          </a:xfrm>
        </p:spPr>
        <p:txBody>
          <a:bodyPr/>
          <a:lstStyle>
            <a:lvl1pPr marL="0" indent="0" algn="r">
              <a:buFontTx/>
              <a:buNone/>
              <a:defRPr sz="1800" b="1" i="1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/>
                </a:solidFill>
              </a:rPr>
              <a:t>Phone Number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xmlns="" id="{F8052D4C-BD20-C545-AD8A-70BFBB27CA5B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5009362" y="3161625"/>
            <a:ext cx="734158" cy="734158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Content Placeholder 8">
            <a:extLst>
              <a:ext uri="{FF2B5EF4-FFF2-40B4-BE49-F238E27FC236}">
                <a16:creationId xmlns:a16="http://schemas.microsoft.com/office/drawing/2014/main" xmlns="" id="{E166F8E0-1002-2540-A465-547192DC16B1}"/>
              </a:ext>
            </a:extLst>
          </p:cNvPr>
          <p:cNvSpPr>
            <a:spLocks noGrp="1"/>
          </p:cNvSpPr>
          <p:nvPr>
            <p:ph sz="quarter" idx="45"/>
          </p:nvPr>
        </p:nvSpPr>
        <p:spPr>
          <a:xfrm>
            <a:off x="5755632" y="3161625"/>
            <a:ext cx="1413837" cy="734158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None/>
              <a:defRPr sz="900" b="1"/>
            </a:lvl1pPr>
            <a:lvl2pPr marL="327025" indent="0">
              <a:buNone/>
              <a:defRPr sz="1000"/>
            </a:lvl2pPr>
            <a:lvl3pPr marL="654050" indent="0">
              <a:buNone/>
              <a:defRPr sz="1000"/>
            </a:lvl3pPr>
            <a:lvl4pPr marL="979488" indent="0">
              <a:buNone/>
              <a:defRPr sz="1000"/>
            </a:lvl4pPr>
            <a:lvl5pPr marL="1306513" indent="0"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D448AA46-5DEF-C942-BAAC-087000831F85}"/>
              </a:ext>
            </a:extLst>
          </p:cNvPr>
          <p:cNvSpPr/>
          <p:nvPr userDrawn="1"/>
        </p:nvSpPr>
        <p:spPr bwMode="auto">
          <a:xfrm>
            <a:off x="6244780" y="453080"/>
            <a:ext cx="141585" cy="141585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185392"/>
              </a:solidFill>
              <a:effectLst/>
              <a:latin typeface="Arial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3F0955E2-6061-6C4D-9FDA-B7D193E6D2F2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6386365" y="436108"/>
            <a:ext cx="879475" cy="187325"/>
          </a:xfrm>
        </p:spPr>
        <p:txBody>
          <a:bodyPr/>
          <a:lstStyle>
            <a:lvl1pPr marL="0" indent="0">
              <a:buNone/>
              <a:defRPr sz="700" b="1"/>
            </a:lvl1pPr>
            <a:lvl2pPr marL="327025" indent="0">
              <a:buNone/>
              <a:defRPr sz="700" b="1"/>
            </a:lvl2pPr>
            <a:lvl3pPr marL="654050" indent="0">
              <a:buNone/>
              <a:defRPr sz="700" b="1"/>
            </a:lvl3pPr>
            <a:lvl4pPr marL="979488" indent="0">
              <a:buNone/>
              <a:defRPr sz="700" b="1"/>
            </a:lvl4pPr>
            <a:lvl5pPr marL="1306513" indent="0">
              <a:buNone/>
              <a:defRPr sz="7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53841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243840" cy="41148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 rot="5400000">
            <a:off x="3688080" y="487680"/>
            <a:ext cx="182880" cy="707136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4" descr="W:\Rebrand New Logo 2010\Logo\Logo Orange\logo-usli-wide-orange-swoop-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346"/>
          <a:stretch>
            <a:fillRect/>
          </a:stretch>
        </p:blipFill>
        <p:spPr bwMode="auto">
          <a:xfrm>
            <a:off x="365760" y="228600"/>
            <a:ext cx="1714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4560570" y="3951923"/>
            <a:ext cx="2743200" cy="18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630" dirty="0">
                <a:solidFill>
                  <a:schemeClr val="bg1"/>
                </a:solidFill>
                <a:ea typeface="ＭＳ Ｐゴシック" charset="-128"/>
              </a:rPr>
              <a:t>A BERKSHIRE HATHAWAY COMPANY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5760" y="1188720"/>
            <a:ext cx="6949440" cy="548640"/>
          </a:xfrm>
        </p:spPr>
        <p:txBody>
          <a:bodyPr/>
          <a:lstStyle>
            <a:lvl1pPr>
              <a:defRPr sz="1680">
                <a:solidFill>
                  <a:srgbClr val="00539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51660"/>
            <a:ext cx="6949440" cy="77724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080">
                <a:solidFill>
                  <a:srgbClr val="FF990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1149726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ide Photo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779641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4612341" cy="3061447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5B3B8B8-BC45-FD4B-B5A1-3FD5624A7A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66944" y="0"/>
            <a:ext cx="2048256" cy="402336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931155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6039"/>
            <a:ext cx="4755516" cy="593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1"/>
            <a:ext cx="4587240" cy="2239963"/>
          </a:xfrm>
        </p:spPr>
        <p:txBody>
          <a:bodyPr/>
          <a:lstStyle>
            <a:lvl1pPr marL="183356" indent="-183356">
              <a:buClr>
                <a:schemeClr val="tx1"/>
              </a:buClr>
              <a:buSzPct val="11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65738" y="2"/>
            <a:ext cx="2049462" cy="4022411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276065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3 textbox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D9EF553-22F5-654B-8519-D9EEBCDABA4F}"/>
              </a:ext>
            </a:extLst>
          </p:cNvPr>
          <p:cNvSpPr/>
          <p:nvPr userDrawn="1"/>
        </p:nvSpPr>
        <p:spPr bwMode="auto">
          <a:xfrm>
            <a:off x="244800" y="0"/>
            <a:ext cx="7070400" cy="4024799"/>
          </a:xfrm>
          <a:prstGeom prst="rect">
            <a:avLst/>
          </a:prstGeom>
          <a:gradFill>
            <a:gsLst>
              <a:gs pos="0">
                <a:schemeClr val="tx1"/>
              </a:gs>
              <a:gs pos="60000">
                <a:schemeClr val="tx1">
                  <a:lumMod val="5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rgbClr val="185392"/>
              </a:solidFill>
              <a:effectLst/>
              <a:latin typeface="Arial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61CA7D4A-ACFD-234C-8720-DC2F7098D83B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244800" y="3265714"/>
            <a:ext cx="7070400" cy="1139094"/>
          </a:xfrm>
          <a:noFill/>
        </p:spPr>
        <p:txBody>
          <a:bodyPr lIns="274320" tIns="91440" rIns="182880" anchor="t" anchorCtr="0"/>
          <a:lstStyle>
            <a:lvl1pPr marL="9525" indent="-9525" algn="ctr">
              <a:spcBef>
                <a:spcPts val="300"/>
              </a:spcBef>
              <a:buClr>
                <a:schemeClr val="bg1"/>
              </a:buClr>
              <a:buSzPct val="90000"/>
              <a:buFont typeface=".Lucida Grande UI Regular"/>
              <a:buNone/>
              <a:tabLst/>
              <a:defRPr sz="2500" b="1">
                <a:solidFill>
                  <a:schemeClr val="tx2"/>
                </a:solidFill>
              </a:defRPr>
            </a:lvl1pPr>
            <a:lvl2pPr marL="7938" indent="1588">
              <a:spcBef>
                <a:spcPts val="250"/>
              </a:spcBef>
              <a:buClr>
                <a:schemeClr val="bg1"/>
              </a:buClr>
              <a:buSzPct val="80000"/>
              <a:buFont typeface=".Lucida Grande UI Regular"/>
              <a:buNone/>
              <a:tabLst/>
              <a:defRPr b="0">
                <a:solidFill>
                  <a:schemeClr val="bg1"/>
                </a:solidFill>
              </a:defRPr>
            </a:lvl2pPr>
            <a:lvl3pPr marL="236538" indent="-236538">
              <a:spcBef>
                <a:spcPts val="250"/>
              </a:spcBef>
              <a:buClr>
                <a:schemeClr val="bg1"/>
              </a:buClr>
              <a:buSzPct val="80000"/>
              <a:buFont typeface=".Lucida Grande UI Regular"/>
              <a:buChar char="►"/>
              <a:tabLst>
                <a:tab pos="277813" algn="l"/>
              </a:tabLst>
              <a:defRPr b="0">
                <a:solidFill>
                  <a:schemeClr val="bg1"/>
                </a:solidFill>
              </a:defRPr>
            </a:lvl3pPr>
            <a:lvl4pPr marL="577850" indent="-227013">
              <a:spcBef>
                <a:spcPts val="250"/>
              </a:spcBef>
              <a:buClr>
                <a:schemeClr val="bg1"/>
              </a:buClr>
              <a:buSzPct val="110000"/>
              <a:buFont typeface="Arial" panose="020B0604020202020204" pitchFamily="34" charset="0"/>
              <a:buChar char="•"/>
              <a:tabLst/>
              <a:defRPr b="0">
                <a:solidFill>
                  <a:schemeClr val="bg1"/>
                </a:solidFill>
              </a:defRPr>
            </a:lvl4pPr>
            <a:lvl5pPr marL="804863" indent="-227013">
              <a:spcBef>
                <a:spcPts val="250"/>
              </a:spcBef>
              <a:buClr>
                <a:schemeClr val="bg1"/>
              </a:buClr>
              <a:buSzPct val="90000"/>
              <a:buFont typeface="Wingdings" pitchFamily="2" charset="2"/>
              <a:buChar char="§"/>
              <a:tabLst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5BA9950F-4696-DF45-B600-A2992330D285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1345" y="546271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E756F9EA-9F9A-F146-BA6E-3C67FED08DD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51345" y="1289105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xmlns="" id="{02B2A4DC-C1F1-334C-A9CC-1ED6F413B567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607354" y="558145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xmlns="" id="{F7920FE6-AC6A-9F47-AAFC-5E670D73304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1391" y="570019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xmlns="" id="{2C07F4F8-8284-3B4F-82B3-0F2393EAE7F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607354" y="1289105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xmlns="" id="{9CB40B84-9280-BA43-AD65-218138CB47A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6231391" y="1319513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xmlns="" id="{20211D8D-3FCC-3449-8DC9-D13E3E8E4D57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763363" y="572289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xmlns="" id="{03784DB2-0267-F14D-B0A3-60EE31E057F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763363" y="1303249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0" name="Picture Placeholder 4">
            <a:extLst>
              <a:ext uri="{FF2B5EF4-FFF2-40B4-BE49-F238E27FC236}">
                <a16:creationId xmlns:a16="http://schemas.microsoft.com/office/drawing/2014/main" xmlns="" id="{9113A7C7-C42B-0D4E-81D1-4654E8762F59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3919372" y="579128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xmlns="" id="{C3F249AF-5ECC-7942-9C4C-A13178B93C9E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3919372" y="1310088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xmlns="" id="{3504383D-803F-F04A-B19A-B3FBACF7170E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5075381" y="570019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xmlns="" id="{BED41439-2642-894D-8DB9-07E20AF943BA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5075381" y="1300979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5" name="Picture Placeholder 4">
            <a:extLst>
              <a:ext uri="{FF2B5EF4-FFF2-40B4-BE49-F238E27FC236}">
                <a16:creationId xmlns:a16="http://schemas.microsoft.com/office/drawing/2014/main" xmlns="" id="{74F90FC1-E9B8-9247-B3AD-D31E0CD28AC9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451345" y="1851137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xmlns="" id="{B817A88C-7B9A-3F41-A20C-3C26DAEA5F6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451345" y="2593971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Picture Placeholder 4">
            <a:extLst>
              <a:ext uri="{FF2B5EF4-FFF2-40B4-BE49-F238E27FC236}">
                <a16:creationId xmlns:a16="http://schemas.microsoft.com/office/drawing/2014/main" xmlns="" id="{E919C995-07B6-7D47-A7CE-3B48A823985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607354" y="1863011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38" name="Picture Placeholder 4">
            <a:extLst>
              <a:ext uri="{FF2B5EF4-FFF2-40B4-BE49-F238E27FC236}">
                <a16:creationId xmlns:a16="http://schemas.microsoft.com/office/drawing/2014/main" xmlns="" id="{D947C6FE-626A-2746-AD7D-3315330A70D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6231391" y="1874885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xmlns="" id="{423E7BBF-D6A7-D64B-A9A4-611E99E9ED33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1607354" y="2593971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xmlns="" id="{1C9D12B8-41FB-CF43-8C42-56A0BB874D66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231391" y="2624379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xmlns="" id="{B40D27BA-D202-C447-82D2-E2B8203B82A6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2763363" y="1877155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xmlns="" id="{D1A823B0-9992-D74D-865B-54AFE8896156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2763363" y="2608115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:a16="http://schemas.microsoft.com/office/drawing/2014/main" xmlns="" id="{9DDAED16-A483-4C4A-A6A5-1AA34E542FEF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3919372" y="1883994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xmlns="" id="{7CADB692-38CF-574C-AF0A-75A2EC095BAA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3919372" y="2614954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xmlns="" id="{D3BD72CC-C337-3641-8863-7F9689D35DBA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075381" y="1874885"/>
            <a:ext cx="886060" cy="659666"/>
          </a:xfrm>
        </p:spPr>
        <p:txBody>
          <a:bodyPr anchor="ctr"/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xmlns="" id="{A626E80F-1C1E-674B-96DD-6F31CA787725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075381" y="2605845"/>
            <a:ext cx="886060" cy="332693"/>
          </a:xfrm>
        </p:spPr>
        <p:txBody>
          <a:bodyPr/>
          <a:lstStyle>
            <a:lvl1pPr marL="0" indent="0" algn="ctr">
              <a:buNone/>
              <a:defRPr sz="1200" b="1">
                <a:solidFill>
                  <a:schemeClr val="tx2"/>
                </a:solidFill>
              </a:defRPr>
            </a:lvl1pPr>
            <a:lvl2pPr marL="327025" indent="0">
              <a:buNone/>
              <a:defRPr sz="1400" b="1">
                <a:solidFill>
                  <a:schemeClr val="tx2"/>
                </a:solidFill>
              </a:defRPr>
            </a:lvl2pPr>
            <a:lvl3pPr marL="654050" indent="0">
              <a:buNone/>
              <a:defRPr sz="1400" b="1">
                <a:solidFill>
                  <a:schemeClr val="tx2"/>
                </a:solidFill>
              </a:defRPr>
            </a:lvl3pPr>
            <a:lvl4pPr marL="979488" indent="0">
              <a:buNone/>
              <a:defRPr sz="1400" b="1">
                <a:solidFill>
                  <a:schemeClr val="tx2"/>
                </a:solidFill>
              </a:defRPr>
            </a:lvl4pPr>
            <a:lvl5pPr marL="1306513" indent="0">
              <a:buNone/>
              <a:defRPr sz="1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00046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 with Three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3D94434-9232-5D46-A530-4ADE44BF63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44475" cy="41148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3207E6-A04D-F743-9727-1388E2E03BB6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3685382" y="484981"/>
            <a:ext cx="188912" cy="7070725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13" descr="logo-usli-wide-orange-swoop-2.jpg">
            <a:extLst>
              <a:ext uri="{FF2B5EF4-FFF2-40B4-BE49-F238E27FC236}">
                <a16:creationId xmlns:a16="http://schemas.microsoft.com/office/drawing/2014/main" xmlns="" id="{48361169-8516-E041-99E5-C71C60FDB7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24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C5F085D-FCCB-E44B-9BFF-2540FB2939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3886200"/>
            <a:ext cx="3429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ea typeface="ＭＳ Ｐゴシック" charset="-128"/>
              </a:rPr>
              <a:t>A BERKSHIRE HATHAWAY COMPANY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5760" y="1188720"/>
            <a:ext cx="6492240" cy="548640"/>
          </a:xfrm>
        </p:spPr>
        <p:txBody>
          <a:bodyPr/>
          <a:lstStyle>
            <a:lvl1pPr>
              <a:defRPr sz="2400">
                <a:solidFill>
                  <a:srgbClr val="0053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047066" y="1839328"/>
            <a:ext cx="5746750" cy="613870"/>
          </a:xfrm>
        </p:spPr>
        <p:txBody>
          <a:bodyPr anchor="ctr" anchorCtr="0"/>
          <a:lstStyle>
            <a:lvl1pPr marL="0" indent="0">
              <a:buFont typeface="Wingdings" pitchFamily="2" charset="2"/>
              <a:buNone/>
              <a:defRPr sz="1600">
                <a:solidFill>
                  <a:srgbClr val="FF9900"/>
                </a:solidFill>
              </a:defRPr>
            </a:lvl1pPr>
            <a:lvl2pPr marL="6350" indent="0">
              <a:buNone/>
              <a:tabLst/>
              <a:defRPr sz="1500">
                <a:solidFill>
                  <a:schemeClr val="tx2"/>
                </a:solidFill>
              </a:defRPr>
            </a:lvl2pPr>
          </a:lstStyle>
          <a:p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6BDEB7B-DC5F-6F48-8F47-109FE9DBD59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5125" y="1839328"/>
            <a:ext cx="625475" cy="624030"/>
          </a:xfrm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Headshot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xmlns="" id="{F85CFD3F-1AF2-2149-B35D-4254AEB3F3B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5125" y="2525347"/>
            <a:ext cx="625475" cy="624030"/>
          </a:xfrm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Headshot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xmlns="" id="{80E5BC68-A70D-C84F-A5B3-7C29AC5617A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65125" y="3218060"/>
            <a:ext cx="625475" cy="624030"/>
          </a:xfrm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Headshot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A3AAB982-378E-E842-A81C-F7B0A3D3F6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7066" y="2525347"/>
            <a:ext cx="5746750" cy="623887"/>
          </a:xfrm>
        </p:spPr>
        <p:txBody>
          <a:bodyPr anchor="ctr" anchorCtr="0"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0">
              <a:buNone/>
              <a:tabLst/>
              <a:defRPr sz="1500">
                <a:solidFill>
                  <a:schemeClr val="tx2"/>
                </a:solidFill>
              </a:defRPr>
            </a:lvl2pPr>
            <a:lvl3pPr marL="654050" indent="0">
              <a:buNone/>
              <a:defRPr>
                <a:solidFill>
                  <a:schemeClr val="tx2"/>
                </a:solidFill>
              </a:defRPr>
            </a:lvl3pPr>
            <a:lvl4pPr marL="979488" indent="0">
              <a:buNone/>
              <a:defRPr>
                <a:solidFill>
                  <a:schemeClr val="tx2"/>
                </a:solidFill>
              </a:defRPr>
            </a:lvl4pPr>
            <a:lvl5pPr marL="1306513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xmlns="" id="{2325E6AD-FC72-9D4B-BDFE-477109515D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47066" y="3218060"/>
            <a:ext cx="5746750" cy="623887"/>
          </a:xfrm>
        </p:spPr>
        <p:txBody>
          <a:bodyPr anchor="ctr" anchorCtr="0"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0">
              <a:buNone/>
              <a:tabLst/>
              <a:defRPr sz="1500">
                <a:solidFill>
                  <a:schemeClr val="tx2"/>
                </a:solidFill>
              </a:defRPr>
            </a:lvl2pPr>
            <a:lvl3pPr marL="654050" indent="0">
              <a:buNone/>
              <a:defRPr>
                <a:solidFill>
                  <a:schemeClr val="tx2"/>
                </a:solidFill>
              </a:defRPr>
            </a:lvl3pPr>
            <a:lvl4pPr marL="979488" indent="0">
              <a:buNone/>
              <a:defRPr>
                <a:solidFill>
                  <a:schemeClr val="tx2"/>
                </a:solidFill>
              </a:defRPr>
            </a:lvl4pPr>
            <a:lvl5pPr marL="1306513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32212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6492875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6324600" cy="2239963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2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6492876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6324600" cy="2239963"/>
          </a:xfrm>
        </p:spPr>
        <p:txBody>
          <a:bodyPr/>
          <a:lstStyle>
            <a:lvl1pPr marL="244475" indent="-244475">
              <a:buClr>
                <a:srgbClr val="00539B"/>
              </a:buClr>
              <a:buFont typeface=".LucidaGrandeUI" charset="0"/>
              <a:buChar char="▶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3400" y="3352800"/>
            <a:ext cx="6216650" cy="584200"/>
          </a:xfrm>
        </p:spPr>
        <p:txBody>
          <a:bodyPr anchor="b" anchorCtr="1"/>
          <a:lstStyle>
            <a:lvl1pPr marL="0" indent="0" algn="ctr">
              <a:buNone/>
              <a:defRPr sz="2800" b="1" i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9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6492876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3400" y="838200"/>
            <a:ext cx="6324600" cy="2819400"/>
          </a:xfrm>
        </p:spPr>
        <p:txBody>
          <a:bodyPr anchor="ctr"/>
          <a:lstStyle>
            <a:lvl1pPr marL="0" indent="0" algn="ctr">
              <a:buNone/>
              <a:defRPr sz="2800" b="1" i="1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142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779641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4612341" cy="3061447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5B3B8B8-BC45-FD4B-B5A1-3FD5624A7A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66944" y="0"/>
            <a:ext cx="2048256" cy="402336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12286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all Out –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4" y="46038"/>
            <a:ext cx="4779641" cy="593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4612341" cy="2272553"/>
          </a:xfrm>
        </p:spPr>
        <p:txBody>
          <a:bodyPr/>
          <a:lstStyle>
            <a:lvl1pPr marL="244475" indent="-244475">
              <a:buClr>
                <a:schemeClr val="tx1"/>
              </a:buClr>
              <a:buSzPct val="100000"/>
              <a:buFont typeface=".LucidaGrandeUI" charset="0"/>
              <a:buChar char="▶"/>
              <a:defRPr/>
            </a:lvl1pPr>
            <a:lvl2pPr>
              <a:buClr>
                <a:schemeClr val="tx1"/>
              </a:buClr>
              <a:buSzPct val="110000"/>
              <a:defRPr/>
            </a:lvl2pPr>
            <a:lvl3pPr>
              <a:buClr>
                <a:schemeClr val="tx1"/>
              </a:buClr>
              <a:buSzPct val="110000"/>
              <a:defRPr/>
            </a:lvl3pPr>
            <a:lvl4pPr>
              <a:buClr>
                <a:schemeClr val="tx1"/>
              </a:buClr>
              <a:buSzPct val="110000"/>
              <a:defRPr/>
            </a:lvl4pPr>
            <a:lvl5pPr>
              <a:buClr>
                <a:schemeClr val="tx1"/>
              </a:buClr>
              <a:buSzPct val="11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5B3B8B8-BC45-FD4B-B5A1-3FD5624A7A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66944" y="0"/>
            <a:ext cx="2048256" cy="402336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05669DAA-0443-6E43-B6CF-532ED254F99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3400" y="3271838"/>
            <a:ext cx="4611688" cy="673100"/>
          </a:xfrm>
        </p:spPr>
        <p:txBody>
          <a:bodyPr anchor="b" anchorCtr="1"/>
          <a:lstStyle>
            <a:lvl1pPr marL="0" indent="0" algn="ctr">
              <a:buNone/>
              <a:defRPr sz="2400" b="1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510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8BE3F8AB-7303-FA42-9846-6FE4D75AA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46038"/>
            <a:ext cx="621823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306" tIns="32653" rIns="65306" bIns="326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20pt/blue/Arial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FC71CB3F-710E-0745-B272-0B87D8223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838200"/>
            <a:ext cx="624840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306" tIns="32653" rIns="65306" bIns="32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This text should be 17pt/blue/Arial</a:t>
            </a:r>
          </a:p>
          <a:p>
            <a:pPr lvl="1"/>
            <a:r>
              <a:rPr lang="en-US" altLang="en-US" dirty="0"/>
              <a:t>Outline should follow as a arrow/bullet/square, also blue/Arial</a:t>
            </a:r>
          </a:p>
          <a:p>
            <a:pPr lvl="2"/>
            <a:r>
              <a:rPr lang="en-US" altLang="en-US" dirty="0"/>
              <a:t>This text should fill the box. If you have more text than the box, move text to next slide</a:t>
            </a:r>
          </a:p>
          <a:p>
            <a:pPr lvl="3"/>
            <a:r>
              <a:rPr lang="en-US" altLang="en-US" dirty="0"/>
              <a:t>No punctuation should be used</a:t>
            </a:r>
          </a:p>
          <a:p>
            <a:pPr lvl="4"/>
            <a:r>
              <a:rPr lang="en-US" altLang="en-US" dirty="0"/>
              <a:t>All should be left justified</a:t>
            </a:r>
          </a:p>
        </p:txBody>
      </p:sp>
      <p:sp>
        <p:nvSpPr>
          <p:cNvPr id="1028" name="tpPageNumber">
            <a:extLst>
              <a:ext uri="{FF2B5EF4-FFF2-40B4-BE49-F238E27FC236}">
                <a16:creationId xmlns:a16="http://schemas.microsoft.com/office/drawing/2014/main" xmlns="" id="{CA1AFB40-DA9C-E640-A66D-CCAAF95447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86588" y="3773488"/>
            <a:ext cx="233362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06425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06425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06425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06425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06425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064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51A9CD2A-213E-8A4E-928C-97585CA8D1CE}" type="slidenum">
              <a:rPr lang="en-US" altLang="en-US" sz="6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altLang="en-US" sz="600" dirty="0">
              <a:solidFill>
                <a:srgbClr val="FFFFFF"/>
              </a:solidFill>
            </a:endParaRPr>
          </a:p>
        </p:txBody>
      </p:sp>
      <p:sp>
        <p:nvSpPr>
          <p:cNvPr id="1029" name="Rectangle 17">
            <a:extLst>
              <a:ext uri="{FF2B5EF4-FFF2-40B4-BE49-F238E27FC236}">
                <a16:creationId xmlns:a16="http://schemas.microsoft.com/office/drawing/2014/main" xmlns="" id="{A9CFAD53-18E2-9442-BC80-6433F729A5C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72681" y="472282"/>
            <a:ext cx="92075" cy="7192962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Rectangle 11">
            <a:extLst>
              <a:ext uri="{FF2B5EF4-FFF2-40B4-BE49-F238E27FC236}">
                <a16:creationId xmlns:a16="http://schemas.microsoft.com/office/drawing/2014/main" xmlns="" id="{66F72CD6-585D-0A40-A0CB-79525055FE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2238" cy="41148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1" name="Rectangle 12">
            <a:extLst>
              <a:ext uri="{FF2B5EF4-FFF2-40B4-BE49-F238E27FC236}">
                <a16:creationId xmlns:a16="http://schemas.microsoft.com/office/drawing/2014/main" xmlns="" id="{3553DAF9-C1AA-DB42-9837-59523E8B10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238" y="0"/>
            <a:ext cx="122237" cy="41148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306" tIns="32653" rIns="65306" bIns="32653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2" name="tpPageNumber">
            <a:extLst>
              <a:ext uri="{FF2B5EF4-FFF2-40B4-BE49-F238E27FC236}">
                <a16:creationId xmlns:a16="http://schemas.microsoft.com/office/drawing/2014/main" xmlns="" id="{095C4198-5C8C-8342-8BED-A2EB84FB9508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958013" y="3562350"/>
            <a:ext cx="2921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849313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9313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9313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9313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9313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B8C5C3FA-203F-0649-93BD-0572A71DA808}" type="slidenum">
              <a:rPr lang="en-US" altLang="en-US" sz="6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altLang="en-US" sz="900" dirty="0">
              <a:solidFill>
                <a:srgbClr val="FFFFFF"/>
              </a:solidFill>
            </a:endParaRP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xmlns="" id="{FFC7D028-E5A3-9A4F-BACC-EC53DC93A84F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0" y="3759200"/>
            <a:ext cx="292100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15" r:id="rId2"/>
    <p:sldLayoutId id="2147483913" r:id="rId3"/>
    <p:sldLayoutId id="2147483914" r:id="rId4"/>
    <p:sldLayoutId id="2147483917" r:id="rId5"/>
    <p:sldLayoutId id="2147483895" r:id="rId6"/>
    <p:sldLayoutId id="2147483896" r:id="rId7"/>
    <p:sldLayoutId id="2147483921" r:id="rId8"/>
    <p:sldLayoutId id="2147483922" r:id="rId9"/>
    <p:sldLayoutId id="2147483924" r:id="rId10"/>
    <p:sldLayoutId id="2147483926" r:id="rId11"/>
    <p:sldLayoutId id="2147483925" r:id="rId12"/>
    <p:sldLayoutId id="2147483927" r:id="rId13"/>
    <p:sldLayoutId id="2147483900" r:id="rId14"/>
    <p:sldLayoutId id="2147483899" r:id="rId15"/>
    <p:sldLayoutId id="2147483901" r:id="rId16"/>
    <p:sldLayoutId id="2147483897" r:id="rId17"/>
    <p:sldLayoutId id="2147483898" r:id="rId18"/>
    <p:sldLayoutId id="2147483894" r:id="rId19"/>
    <p:sldLayoutId id="2147483919" r:id="rId20"/>
    <p:sldLayoutId id="2147483918" r:id="rId21"/>
    <p:sldLayoutId id="2147483902" r:id="rId22"/>
    <p:sldLayoutId id="2147483903" r:id="rId23"/>
    <p:sldLayoutId id="2147483904" r:id="rId24"/>
    <p:sldLayoutId id="2147483911" r:id="rId25"/>
    <p:sldLayoutId id="2147483912" r:id="rId26"/>
    <p:sldLayoutId id="2147483916" r:id="rId27"/>
    <p:sldLayoutId id="2147483906" r:id="rId28"/>
    <p:sldLayoutId id="2147483907" r:id="rId29"/>
    <p:sldLayoutId id="2147483909" r:id="rId30"/>
    <p:sldLayoutId id="2147483923" r:id="rId31"/>
    <p:sldLayoutId id="2147483920" r:id="rId32"/>
    <p:sldLayoutId id="2147483932" r:id="rId33"/>
    <p:sldLayoutId id="2147483933" r:id="rId34"/>
    <p:sldLayoutId id="2147483934" r:id="rId35"/>
    <p:sldLayoutId id="2147483935" r:id="rId3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539B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539B"/>
          </a:solidFill>
          <a:latin typeface="Arial" charset="0"/>
          <a:ea typeface="ＭＳ Ｐゴシック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539B"/>
          </a:solidFill>
          <a:latin typeface="Arial" charset="0"/>
          <a:ea typeface="ＭＳ Ｐゴシック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539B"/>
          </a:solidFill>
          <a:latin typeface="Arial" charset="0"/>
          <a:ea typeface="ＭＳ Ｐゴシック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539B"/>
          </a:solidFill>
          <a:latin typeface="Arial" charset="0"/>
          <a:ea typeface="ＭＳ Ｐゴシック" panose="020B0600070205080204" pitchFamily="34" charset="-128"/>
        </a:defRPr>
      </a:lvl5pPr>
      <a:lvl6pPr marL="326532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653064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979597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306129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244475" indent="-244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.LucidaGrandeUI"/>
        <a:buChar char="▶"/>
        <a:defRPr sz="1700">
          <a:solidFill>
            <a:srgbClr val="00539B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30225" indent="-203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Char char="•"/>
        <a:defRPr sz="1700">
          <a:solidFill>
            <a:srgbClr val="00539B"/>
          </a:solidFill>
          <a:latin typeface="+mn-lt"/>
          <a:ea typeface="ＭＳ Ｐゴシック" panose="020B0600070205080204" pitchFamily="34" charset="-128"/>
        </a:defRPr>
      </a:lvl2pPr>
      <a:lvl3pPr marL="815975" indent="-1619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§"/>
        <a:defRPr sz="1700">
          <a:solidFill>
            <a:srgbClr val="00539B"/>
          </a:solidFill>
          <a:latin typeface="+mn-lt"/>
          <a:ea typeface="ＭＳ Ｐゴシック" panose="020B0600070205080204" pitchFamily="34" charset="-128"/>
        </a:defRPr>
      </a:lvl3pPr>
      <a:lvl4pPr marL="1141413" indent="-1619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Char char="•"/>
        <a:defRPr sz="1700">
          <a:solidFill>
            <a:srgbClr val="00539B"/>
          </a:solidFill>
          <a:latin typeface="+mn-lt"/>
          <a:ea typeface="ＭＳ Ｐゴシック" panose="020B0600070205080204" pitchFamily="34" charset="-128"/>
        </a:defRPr>
      </a:lvl4pPr>
      <a:lvl5pPr marL="1468438" indent="-1619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§"/>
        <a:defRPr sz="1700">
          <a:solidFill>
            <a:srgbClr val="00539B"/>
          </a:solidFill>
          <a:latin typeface="+mn-lt"/>
          <a:ea typeface="ＭＳ Ｐゴシック" panose="020B0600070205080204" pitchFamily="34" charset="-128"/>
        </a:defRPr>
      </a:lvl5pPr>
      <a:lvl6pPr marL="1795927" indent="-163266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700">
          <a:solidFill>
            <a:srgbClr val="003896"/>
          </a:solidFill>
          <a:latin typeface="+mn-lt"/>
        </a:defRPr>
      </a:lvl6pPr>
      <a:lvl7pPr marL="2122460" indent="-163266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700">
          <a:solidFill>
            <a:srgbClr val="003896"/>
          </a:solidFill>
          <a:latin typeface="+mn-lt"/>
        </a:defRPr>
      </a:lvl7pPr>
      <a:lvl8pPr marL="2448992" indent="-163266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700">
          <a:solidFill>
            <a:srgbClr val="003896"/>
          </a:solidFill>
          <a:latin typeface="+mn-lt"/>
        </a:defRPr>
      </a:lvl8pPr>
      <a:lvl9pPr marL="2775524" indent="-163266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700">
          <a:solidFill>
            <a:srgbClr val="003896"/>
          </a:solidFill>
          <a:latin typeface="+mn-lt"/>
        </a:defRPr>
      </a:lvl9pPr>
    </p:bodyStyle>
    <p:otherStyle>
      <a:defPPr>
        <a:defRPr lang="en-US"/>
      </a:defPPr>
      <a:lvl1pPr marL="0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32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64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97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129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661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193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26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258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lingtonroe.com/online-ratin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4" Type="http://schemas.openxmlformats.org/officeDocument/2006/relationships/hyperlink" Target="https://services.usli.com/retail/home/index/55F7B55E-A836-42a8-9E67-B787A02C4FB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Tis’</a:t>
            </a:r>
            <a:r>
              <a:rPr lang="en-US" dirty="0"/>
              <a:t> The Season For Nonprofit Opportunities!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51660"/>
            <a:ext cx="6949440" cy="568811"/>
          </a:xfrm>
        </p:spPr>
        <p:txBody>
          <a:bodyPr/>
          <a:lstStyle/>
          <a:p>
            <a:r>
              <a:rPr lang="en-US" altLang="en-US" dirty="0"/>
              <a:t>Denise Browne, Business Development Manager </a:t>
            </a:r>
          </a:p>
          <a:p>
            <a:r>
              <a:rPr lang="en-US" altLang="en-US" dirty="0"/>
              <a:t>Jessica Knopp, Social Service Product Leader &amp; Nonprofit Assistant Team Leader</a:t>
            </a:r>
          </a:p>
          <a:p>
            <a:r>
              <a:rPr lang="en-US" altLang="en-US" dirty="0"/>
              <a:t>Kristina Maruszczak, Nonprofit Package Underwriter</a:t>
            </a:r>
          </a:p>
          <a:p>
            <a:r>
              <a:rPr lang="en-US" altLang="en-US" dirty="0"/>
              <a:t>Brian Smith, East Regional Team Leader</a:t>
            </a:r>
          </a:p>
          <a:p>
            <a:r>
              <a:rPr lang="en-US" altLang="en-US" dirty="0"/>
              <a:t>Katie Taraborrelli, Instant Quote Marketing Team Leader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38" t="68971"/>
          <a:stretch>
            <a:fillRect/>
          </a:stretch>
        </p:blipFill>
        <p:spPr bwMode="auto">
          <a:xfrm>
            <a:off x="4297680" y="2902268"/>
            <a:ext cx="2034540" cy="120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16" b="72853"/>
          <a:stretch>
            <a:fillRect/>
          </a:stretch>
        </p:blipFill>
        <p:spPr bwMode="auto">
          <a:xfrm>
            <a:off x="2021544" y="190926"/>
            <a:ext cx="2485955" cy="79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Arlington/Roe | Managing General Agents/Wholesale Insurance Broke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024" y="190926"/>
            <a:ext cx="3368702" cy="64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84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21495" y="45720"/>
            <a:ext cx="5435616" cy="594360"/>
          </a:xfrm>
        </p:spPr>
        <p:txBody>
          <a:bodyPr/>
          <a:lstStyle/>
          <a:p>
            <a:r>
              <a:rPr lang="en-US" altLang="en-US" dirty="0"/>
              <a:t>Sports Advantage Product Advantages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401" y="713473"/>
            <a:ext cx="4389120" cy="2240280"/>
          </a:xfrm>
        </p:spPr>
        <p:txBody>
          <a:bodyPr/>
          <a:lstStyle/>
          <a:p>
            <a:pPr marL="182880" indent="-182880">
              <a:buFont typeface=".LucidaGrandeUI"/>
              <a:buChar char="▶"/>
              <a:defRPr/>
            </a:pPr>
            <a:r>
              <a:rPr lang="en-US" altLang="en-US" sz="1400" dirty="0"/>
              <a:t>Coverage for Teams, Leagues, Camps, Clinics, Associations</a:t>
            </a:r>
          </a:p>
          <a:p>
            <a:pPr marL="182880" indent="-182880">
              <a:buFont typeface=".LucidaGrandeUI"/>
              <a:buChar char="▶"/>
              <a:defRPr/>
            </a:pPr>
            <a:r>
              <a:rPr lang="en-US" altLang="en-US" sz="1400" dirty="0"/>
              <a:t>Youth and Adult Sports</a:t>
            </a:r>
          </a:p>
          <a:p>
            <a:pPr marL="182880" indent="-182880">
              <a:buFont typeface=".LucidaGrandeUI"/>
              <a:buChar char="▶"/>
              <a:defRPr/>
            </a:pPr>
            <a:r>
              <a:rPr lang="en-US" altLang="en-US" sz="1400" dirty="0"/>
              <a:t>Participant Coverage is available for youth organizations</a:t>
            </a:r>
          </a:p>
          <a:p>
            <a:pPr marL="182880" indent="-182880">
              <a:buFont typeface=".LucidaGrandeUI"/>
              <a:buChar char="▶"/>
              <a:defRPr/>
            </a:pPr>
            <a:r>
              <a:rPr lang="en-US" altLang="en-US" sz="1400" dirty="0"/>
              <a:t>Abuse &amp; Molestation limits of $100,000/$200,000 included with the option to increase to $1M</a:t>
            </a:r>
          </a:p>
          <a:p>
            <a:pPr marL="182880" indent="-182880">
              <a:buFont typeface=".LucidaGrandeUI"/>
              <a:buChar char="▶"/>
              <a:defRPr/>
            </a:pPr>
            <a:r>
              <a:rPr lang="en-US" altLang="en-US" sz="1400" dirty="0"/>
              <a:t>Assault or Battery sublimit of $50,000 at no additional charge </a:t>
            </a:r>
          </a:p>
          <a:p>
            <a:pPr marL="182880" indent="-182880">
              <a:buFont typeface=".LucidaGrandeUI"/>
              <a:buChar char="▶"/>
              <a:defRPr/>
            </a:pPr>
            <a:r>
              <a:rPr lang="en-US" altLang="en-US" sz="1400" dirty="0"/>
              <a:t>No Designated Premise Limitation – fundraisers and special events included</a:t>
            </a:r>
          </a:p>
          <a:p>
            <a:pPr marL="182880" indent="-182880">
              <a:buFont typeface=".LucidaGrandeUI"/>
              <a:buChar char="▶"/>
              <a:defRPr/>
            </a:pPr>
            <a:r>
              <a:rPr lang="en-US" altLang="en-US" sz="1400" dirty="0"/>
              <a:t>Ability to provide inland marine on a scheduled or blanket basis up to $500,000</a:t>
            </a:r>
          </a:p>
          <a:p>
            <a:pPr marL="0" indent="0">
              <a:buNone/>
              <a:defRPr/>
            </a:pPr>
            <a:r>
              <a:rPr lang="en-US" altLang="en-US" sz="1400" dirty="0"/>
              <a:t>	</a:t>
            </a:r>
          </a:p>
          <a:p>
            <a:pPr marL="182880" indent="-182880">
              <a:buFont typeface=".LucidaGrandeUI"/>
              <a:buChar char="▶"/>
              <a:defRPr/>
            </a:pPr>
            <a:endParaRPr lang="en-US" altLang="en-US" sz="1400" dirty="0"/>
          </a:p>
          <a:p>
            <a:pPr marL="182880" indent="-182880">
              <a:buFont typeface=".LucidaGrandeUI"/>
              <a:buChar char="▶"/>
              <a:defRPr/>
            </a:pP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6400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21495" y="45720"/>
            <a:ext cx="5435616" cy="594360"/>
          </a:xfrm>
        </p:spPr>
        <p:txBody>
          <a:bodyPr/>
          <a:lstStyle/>
          <a:p>
            <a:r>
              <a:rPr lang="en-US" altLang="en-US" dirty="0"/>
              <a:t>The Time Is Now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401" y="713473"/>
            <a:ext cx="4389120" cy="224028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How to get a quote – you have options!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Phone: Call 888-845-6104 for an instant quote right over the phone</a:t>
            </a:r>
          </a:p>
          <a:p>
            <a:r>
              <a:rPr lang="en-US" sz="1400" dirty="0">
                <a:solidFill>
                  <a:schemeClr val="tx1"/>
                </a:solidFill>
              </a:rPr>
              <a:t>Web</a:t>
            </a:r>
            <a:r>
              <a:rPr lang="en-US" sz="1400" dirty="0"/>
              <a:t>: </a:t>
            </a:r>
            <a:r>
              <a:rPr lang="en-US" sz="1400" dirty="0">
                <a:hlinkClick r:id="rId3"/>
              </a:rPr>
              <a:t>https://www.arlingtonroe.com/online-rating/</a:t>
            </a:r>
            <a:endParaRPr lang="en-US" sz="1400" dirty="0"/>
          </a:p>
          <a:p>
            <a:r>
              <a:rPr lang="en-US" sz="1400" dirty="0"/>
              <a:t>Reach out to Arlington/Roe to speak to an underwriter:  Call 800-878-9891</a:t>
            </a:r>
          </a:p>
          <a:p>
            <a:endParaRPr lang="en-US" sz="1400" dirty="0"/>
          </a:p>
          <a:p>
            <a:endParaRPr lang="en-US" sz="1400" u="sng" dirty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endParaRPr lang="en-US" sz="1400" u="sng" dirty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  <a:defRPr/>
            </a:pPr>
            <a:endParaRPr lang="en-US" altLang="en-US" sz="1400" dirty="0"/>
          </a:p>
          <a:p>
            <a:pPr marL="182880" indent="-182880">
              <a:buFont typeface=".LucidaGrandeUI"/>
              <a:buChar char="▶"/>
              <a:defRPr/>
            </a:pP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0930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684734"/>
            <a:ext cx="6324600" cy="2239963"/>
          </a:xfrm>
        </p:spPr>
        <p:txBody>
          <a:bodyPr/>
          <a:lstStyle/>
          <a:p>
            <a:r>
              <a:rPr lang="en-US" altLang="en-US" sz="1400" dirty="0"/>
              <a:t>Thank you for your time!</a:t>
            </a:r>
          </a:p>
          <a:p>
            <a:r>
              <a:rPr lang="en-US" altLang="en-US" sz="1400" dirty="0"/>
              <a:t>Questions and answers</a:t>
            </a:r>
          </a:p>
          <a:p>
            <a:pPr marL="3270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8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684734"/>
            <a:ext cx="6324600" cy="2239963"/>
          </a:xfrm>
        </p:spPr>
        <p:txBody>
          <a:bodyPr/>
          <a:lstStyle/>
          <a:p>
            <a:r>
              <a:rPr lang="en-US" sz="1400" dirty="0"/>
              <a:t>The Nonprofit Opportunity</a:t>
            </a:r>
          </a:p>
          <a:p>
            <a:r>
              <a:rPr lang="en-US" sz="1400" dirty="0"/>
              <a:t>Nonprofit Package Products</a:t>
            </a:r>
          </a:p>
          <a:p>
            <a:r>
              <a:rPr lang="en-US" sz="1400" dirty="0"/>
              <a:t>Social Service Organizations</a:t>
            </a:r>
          </a:p>
          <a:p>
            <a:r>
              <a:rPr lang="en-US" sz="1400" dirty="0"/>
              <a:t>Sports Teams, Leagues, Camps</a:t>
            </a:r>
          </a:p>
          <a:p>
            <a:r>
              <a:rPr lang="en-US" sz="1400" dirty="0"/>
              <a:t>Instant Quote Demonstration</a:t>
            </a:r>
          </a:p>
          <a:p>
            <a:r>
              <a:rPr lang="en-US" sz="1400" dirty="0"/>
              <a:t>Questions</a:t>
            </a:r>
          </a:p>
          <a:p>
            <a:pPr marL="612775" lvl="1" indent="-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4E4315-2DE9-E443-8F68-AF0B76C4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24" y="46038"/>
            <a:ext cx="6781910" cy="593725"/>
          </a:xfrm>
        </p:spPr>
        <p:txBody>
          <a:bodyPr/>
          <a:lstStyle/>
          <a:p>
            <a:r>
              <a:rPr lang="en-US" dirty="0"/>
              <a:t>Why Target This Segment?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55399B-E32E-8E48-AEFA-F40FDEB38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38200"/>
            <a:ext cx="6613634" cy="2239963"/>
          </a:xfrm>
        </p:spPr>
        <p:txBody>
          <a:bodyPr/>
          <a:lstStyle/>
          <a:p>
            <a:r>
              <a:rPr lang="en-US" dirty="0"/>
              <a:t>Size: There are 2.8 million nonprofit entities in the U.S.</a:t>
            </a:r>
          </a:p>
          <a:p>
            <a:r>
              <a:rPr lang="en-US" dirty="0"/>
              <a:t>Stability: The sector shows steady growth year after year</a:t>
            </a:r>
          </a:p>
          <a:p>
            <a:r>
              <a:rPr lang="en-US" dirty="0"/>
              <a:t>Responsibility: Nonprofit structure requires transparency and they need to be budget-oriented</a:t>
            </a:r>
          </a:p>
          <a:p>
            <a:r>
              <a:rPr lang="en-US" dirty="0"/>
              <a:t>Identifiable: Very easy to find and build leads</a:t>
            </a:r>
          </a:p>
          <a:p>
            <a:r>
              <a:rPr lang="en-US" dirty="0"/>
              <a:t>Complex: They have a wide variety of exposures</a:t>
            </a:r>
          </a:p>
          <a:p>
            <a:r>
              <a:rPr lang="en-US" dirty="0"/>
              <a:t>Differentiation: Specialization allows you to tell a different story from your competition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5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B038377E-21DA-2A40-A395-25AA0839BA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633404"/>
              </p:ext>
            </p:extLst>
          </p:nvPr>
        </p:nvGraphicFramePr>
        <p:xfrm>
          <a:off x="60189" y="690273"/>
          <a:ext cx="6184494" cy="3231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037E844-E4DF-E94C-8527-E4BA68023821}"/>
              </a:ext>
            </a:extLst>
          </p:cNvPr>
          <p:cNvSpPr txBox="1"/>
          <p:nvPr/>
        </p:nvSpPr>
        <p:spPr>
          <a:xfrm>
            <a:off x="3235750" y="2659982"/>
            <a:ext cx="3683210" cy="126188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tIns="91440" bIns="91440" rtlCol="0">
            <a:spAutoFit/>
          </a:bodyPr>
          <a:lstStyle/>
          <a:p>
            <a:r>
              <a:rPr lang="en-US" sz="1400" dirty="0"/>
              <a:t>This section alone represents a</a:t>
            </a:r>
          </a:p>
          <a:p>
            <a:r>
              <a:rPr lang="en-US" sz="1400" dirty="0">
                <a:solidFill>
                  <a:schemeClr val="tx2"/>
                </a:solidFill>
              </a:rPr>
              <a:t>$3.5 billion </a:t>
            </a:r>
            <a:r>
              <a:rPr lang="en-US" sz="1400" dirty="0"/>
              <a:t>market, or </a:t>
            </a:r>
            <a:r>
              <a:rPr lang="en-US" sz="1400" dirty="0">
                <a:solidFill>
                  <a:srgbClr val="F79728"/>
                </a:solidFill>
              </a:rPr>
              <a:t>1.8 Million </a:t>
            </a:r>
            <a:r>
              <a:rPr lang="en-US" sz="1400" dirty="0"/>
              <a:t>nonprofits.  Our Package products are priced effectively for even the smallest nonprofits!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247AE9AE-1FEE-AA41-8529-9B6769158C7F}"/>
              </a:ext>
            </a:extLst>
          </p:cNvPr>
          <p:cNvCxnSpPr>
            <a:cxnSpLocks/>
            <a:endCxn id="6" idx="1"/>
          </p:cNvCxnSpPr>
          <p:nvPr/>
        </p:nvCxnSpPr>
        <p:spPr bwMode="auto">
          <a:xfrm>
            <a:off x="2372661" y="2729829"/>
            <a:ext cx="863089" cy="561095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itle 12">
            <a:extLst>
              <a:ext uri="{FF2B5EF4-FFF2-40B4-BE49-F238E27FC236}">
                <a16:creationId xmlns:a16="http://schemas.microsoft.com/office/drawing/2014/main" xmlns="" id="{5422DDD8-E3C4-3C47-B785-D319F4562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998" y="218189"/>
            <a:ext cx="6750379" cy="593725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Nonprofit by Revenue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1800" i="1" dirty="0"/>
              <a:t>2.8 million nonprofits in total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4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Lines of Coverage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xfrm>
            <a:off x="514020" y="533590"/>
            <a:ext cx="6195085" cy="2743200"/>
          </a:xfrm>
        </p:spPr>
        <p:txBody>
          <a:bodyPr/>
          <a:lstStyle/>
          <a:p>
            <a:r>
              <a:rPr lang="en-US" altLang="en-US" sz="1600" dirty="0"/>
              <a:t>General Liability</a:t>
            </a:r>
          </a:p>
          <a:p>
            <a:r>
              <a:rPr lang="en-US" altLang="en-US" sz="1600" dirty="0"/>
              <a:t>Hired &amp; Nonowned Auto</a:t>
            </a:r>
          </a:p>
          <a:p>
            <a:r>
              <a:rPr lang="en-US" altLang="en-US" sz="1600" dirty="0"/>
              <a:t>Abuse &amp; Molestation</a:t>
            </a:r>
          </a:p>
          <a:p>
            <a:r>
              <a:rPr lang="en-US" altLang="en-US" sz="1600" dirty="0"/>
              <a:t>Errors &amp; Omissions</a:t>
            </a:r>
          </a:p>
          <a:p>
            <a:r>
              <a:rPr lang="en-US" altLang="en-US" sz="1600" dirty="0" smtClean="0"/>
              <a:t>Property</a:t>
            </a:r>
            <a:endParaRPr lang="en-US" altLang="en-US" sz="1600" dirty="0"/>
          </a:p>
          <a:p>
            <a:r>
              <a:rPr lang="en-US" altLang="en-US" sz="1600" dirty="0"/>
              <a:t>Directors &amp; Officers Liability </a:t>
            </a:r>
          </a:p>
          <a:p>
            <a:r>
              <a:rPr lang="en-US" altLang="en-US" sz="1600" dirty="0"/>
              <a:t>Employment Practices</a:t>
            </a:r>
          </a:p>
          <a:p>
            <a:r>
              <a:rPr lang="en-US" altLang="en-US" sz="1600" dirty="0"/>
              <a:t>Umbrella &amp; </a:t>
            </a:r>
            <a:r>
              <a:rPr lang="en-US" altLang="en-US" sz="1600" dirty="0" smtClean="0"/>
              <a:t>Excess</a:t>
            </a:r>
          </a:p>
          <a:p>
            <a:r>
              <a:rPr lang="en-US" altLang="en-US" sz="1600" dirty="0" smtClean="0"/>
              <a:t>Blanket Special Event endorsement</a:t>
            </a:r>
          </a:p>
          <a:p>
            <a:pPr lvl="1"/>
            <a:r>
              <a:rPr lang="en-US" altLang="en-US" sz="1600" dirty="0" smtClean="0"/>
              <a:t>General Liability and host liquor with options to upgrade for commercial exposures</a:t>
            </a:r>
          </a:p>
          <a:p>
            <a:pPr lvl="1"/>
            <a:r>
              <a:rPr lang="en-US" altLang="en-US" sz="1600" dirty="0" smtClean="0"/>
              <a:t>Reduces gaps, costs, and headaches </a:t>
            </a:r>
            <a:endParaRPr lang="en-US" altLang="en-US" sz="1600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750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xmlns="" id="{0BC1C0D1-F6BE-5F4B-95F8-4DF1EDAF73C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244800" y="3406081"/>
            <a:ext cx="7070400" cy="513457"/>
          </a:xfrm>
        </p:spPr>
        <p:txBody>
          <a:bodyPr/>
          <a:lstStyle/>
          <a:p>
            <a:r>
              <a:rPr lang="en-US" altLang="en-US" sz="1400" i="1" dirty="0">
                <a:solidFill>
                  <a:schemeClr val="bg1"/>
                </a:solidFill>
                <a:latin typeface="Arial (body)"/>
              </a:rPr>
              <a:t>Our products cover over 500 classes of nonprofit organizations</a:t>
            </a:r>
          </a:p>
        </p:txBody>
      </p:sp>
      <p:pic>
        <p:nvPicPr>
          <p:cNvPr id="53" name="Picture Placeholder 52">
            <a:extLst>
              <a:ext uri="{FF2B5EF4-FFF2-40B4-BE49-F238E27FC236}">
                <a16:creationId xmlns:a16="http://schemas.microsoft.com/office/drawing/2014/main" xmlns="" id="{7F80024B-6512-9E4E-87FC-7BE31EE8B246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>
          <a:xfrm>
            <a:off x="451345" y="772601"/>
            <a:ext cx="886060" cy="659666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0293C49-0A79-5040-891B-546CB73F8EC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50850" y="1515380"/>
            <a:ext cx="88582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Arts and Culture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55" name="Picture Placeholder 54">
            <a:extLst>
              <a:ext uri="{FF2B5EF4-FFF2-40B4-BE49-F238E27FC236}">
                <a16:creationId xmlns:a16="http://schemas.microsoft.com/office/drawing/2014/main" xmlns="" id="{CA8840F3-4F54-9343-865E-32D4DD1BDE99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1" b="6251"/>
          <a:stretch>
            <a:fillRect/>
          </a:stretch>
        </p:blipFill>
        <p:spPr>
          <a:xfrm>
            <a:off x="1607354" y="784475"/>
            <a:ext cx="886060" cy="659666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EBBCF8A2-27C5-9D4D-A7E5-77DE317D76E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486828" y="1515380"/>
            <a:ext cx="1125269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Business Associations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BEB8DAE6-CE2C-0B4F-805E-01003C960A1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6111216" y="1545543"/>
            <a:ext cx="1122502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Nonprofit Excess Liability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34934551-DCBA-5C4C-9C0F-247B1B27631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763838" y="1529668"/>
            <a:ext cx="88582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Charities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9D622F8B-F0AA-C94A-949D-231B54108E0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3917950" y="1536018"/>
            <a:ext cx="100713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Community Associations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xmlns="" id="{8CFBFC30-C9A0-2C4F-BC11-C2C1899F6A10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5075238" y="1528080"/>
            <a:ext cx="885825" cy="331788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Houses of Worship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xmlns="" id="{13203959-0027-4349-8D08-A5E5F173D03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298188" y="2820305"/>
            <a:ext cx="124579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Nonprofit Umbrella Liability </a:t>
            </a:r>
          </a:p>
        </p:txBody>
      </p:sp>
      <p:pic>
        <p:nvPicPr>
          <p:cNvPr id="67" name="Picture Placeholder 66">
            <a:extLst>
              <a:ext uri="{FF2B5EF4-FFF2-40B4-BE49-F238E27FC236}">
                <a16:creationId xmlns:a16="http://schemas.microsoft.com/office/drawing/2014/main" xmlns="" id="{84B9543A-B602-6C42-A45F-E1CBD5D64B66}"/>
              </a:ext>
            </a:extLst>
          </p:cNvPr>
          <p:cNvPicPr>
            <a:picLocks noGrp="1" noChangeAspect="1"/>
          </p:cNvPicPr>
          <p:nvPr>
            <p:ph type="pic" sz="quarter" idx="5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1" b="6251"/>
          <a:stretch>
            <a:fillRect/>
          </a:stretch>
        </p:blipFill>
        <p:spPr>
          <a:xfrm>
            <a:off x="1607354" y="2089341"/>
            <a:ext cx="886060" cy="659666"/>
          </a:xfr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="" id="{ECAA7D68-D309-E44C-B36D-69CED27B00BD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1608138" y="2820305"/>
            <a:ext cx="88582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Premises Preferred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A51CA4E1-7ECA-3643-AD7D-CE02B6DAF858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230938" y="2850468"/>
            <a:ext cx="88582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Sports Advantage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4B96931E-A4A7-BD47-9A0F-A6A28A818A3F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126593" y="2856043"/>
            <a:ext cx="885825" cy="331787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Social Clubs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xmlns="" id="{C531A8B7-167E-1C46-B06D-410C4B25BFF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3919538" y="2840943"/>
            <a:ext cx="88582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Social Services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xmlns="" id="{4E8B7CEC-7A30-1948-A618-DFAA3B05B2BD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2763363" y="2850468"/>
            <a:ext cx="885825" cy="333375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</a:rPr>
              <a:t>Special Events</a:t>
            </a:r>
          </a:p>
        </p:txBody>
      </p:sp>
      <p:pic>
        <p:nvPicPr>
          <p:cNvPr id="79" name="Picture Placeholder 56">
            <a:extLst>
              <a:ext uri="{FF2B5EF4-FFF2-40B4-BE49-F238E27FC236}">
                <a16:creationId xmlns:a16="http://schemas.microsoft.com/office/drawing/2014/main" xmlns="" id="{318EE3C1-7B4A-5A48-A5BB-794298137F43}"/>
              </a:ext>
            </a:extLst>
          </p:cNvPr>
          <p:cNvPicPr>
            <a:picLocks noGrp="1" noChangeAspect="1"/>
          </p:cNvPicPr>
          <p:nvPr>
            <p:ph type="pic" sz="quarter" idx="4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>
          <a:xfrm>
            <a:off x="2763363" y="798619"/>
            <a:ext cx="886060" cy="659666"/>
          </a:xfrm>
        </p:spPr>
      </p:pic>
      <p:pic>
        <p:nvPicPr>
          <p:cNvPr id="82" name="Picture Placeholder 58">
            <a:extLst>
              <a:ext uri="{FF2B5EF4-FFF2-40B4-BE49-F238E27FC236}">
                <a16:creationId xmlns:a16="http://schemas.microsoft.com/office/drawing/2014/main" xmlns="" id="{5039791B-5985-8F4A-84DE-5037BE38BA8E}"/>
              </a:ext>
            </a:extLst>
          </p:cNvPr>
          <p:cNvPicPr>
            <a:picLocks noGrp="1" noChangeAspect="1"/>
          </p:cNvPicPr>
          <p:nvPr>
            <p:ph type="pic" sz="quarter" idx="4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1" b="6251"/>
          <a:stretch>
            <a:fillRect/>
          </a:stretch>
        </p:blipFill>
        <p:spPr bwMode="auto">
          <a:xfrm>
            <a:off x="3919372" y="805458"/>
            <a:ext cx="886060" cy="65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Placeholder 60">
            <a:extLst>
              <a:ext uri="{FF2B5EF4-FFF2-40B4-BE49-F238E27FC236}">
                <a16:creationId xmlns:a16="http://schemas.microsoft.com/office/drawing/2014/main" xmlns="" id="{0AE56BDA-348F-EE49-BC0D-FF5005D93BA8}"/>
              </a:ext>
            </a:extLst>
          </p:cNvPr>
          <p:cNvPicPr>
            <a:picLocks noGrp="1" noChangeAspect="1"/>
          </p:cNvPicPr>
          <p:nvPr>
            <p:ph type="pic" sz="quarter" idx="46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 bwMode="auto">
          <a:xfrm>
            <a:off x="5075381" y="796349"/>
            <a:ext cx="886060" cy="65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Placeholder 62">
            <a:extLst>
              <a:ext uri="{FF2B5EF4-FFF2-40B4-BE49-F238E27FC236}">
                <a16:creationId xmlns:a16="http://schemas.microsoft.com/office/drawing/2014/main" xmlns="" id="{644B8B8B-A553-B14E-A06A-CA347C012FAE}"/>
              </a:ext>
            </a:extLst>
          </p:cNvPr>
          <p:cNvPicPr>
            <a:picLocks noGrp="1" noChangeAspect="1"/>
          </p:cNvPicPr>
          <p:nvPr>
            <p:ph type="pic" sz="quarter" idx="48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>
          <a:xfrm>
            <a:off x="451345" y="2077467"/>
            <a:ext cx="886060" cy="659666"/>
          </a:xfrm>
        </p:spPr>
      </p:pic>
      <p:pic>
        <p:nvPicPr>
          <p:cNvPr id="91" name="Picture Placeholder 64">
            <a:extLst>
              <a:ext uri="{FF2B5EF4-FFF2-40B4-BE49-F238E27FC236}">
                <a16:creationId xmlns:a16="http://schemas.microsoft.com/office/drawing/2014/main" xmlns="" id="{BCEEB95A-A85E-9749-96A9-3F8D286D1304}"/>
              </a:ext>
            </a:extLst>
          </p:cNvPr>
          <p:cNvPicPr>
            <a:picLocks noGrp="1" noChangeAspect="1"/>
          </p:cNvPicPr>
          <p:nvPr>
            <p:ph type="pic" sz="quarter" idx="39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 bwMode="auto">
          <a:xfrm>
            <a:off x="6231391" y="796349"/>
            <a:ext cx="886060" cy="65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Placeholder 72">
            <a:extLst>
              <a:ext uri="{FF2B5EF4-FFF2-40B4-BE49-F238E27FC236}">
                <a16:creationId xmlns:a16="http://schemas.microsoft.com/office/drawing/2014/main" xmlns="" id="{C319B5E5-F170-E745-9792-97121B8919DC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>
          <a:xfrm>
            <a:off x="2763363" y="2103485"/>
            <a:ext cx="886060" cy="659666"/>
          </a:xfrm>
        </p:spPr>
      </p:pic>
      <p:pic>
        <p:nvPicPr>
          <p:cNvPr id="96" name="Picture Placeholder 70">
            <a:extLst>
              <a:ext uri="{FF2B5EF4-FFF2-40B4-BE49-F238E27FC236}">
                <a16:creationId xmlns:a16="http://schemas.microsoft.com/office/drawing/2014/main" xmlns="" id="{389E7E6E-E949-6C40-8DCD-FF3A34417454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1" b="6251"/>
          <a:stretch>
            <a:fillRect/>
          </a:stretch>
        </p:blipFill>
        <p:spPr bwMode="auto">
          <a:xfrm>
            <a:off x="3919372" y="2110324"/>
            <a:ext cx="886060" cy="65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Placeholder 68">
            <a:extLst>
              <a:ext uri="{FF2B5EF4-FFF2-40B4-BE49-F238E27FC236}">
                <a16:creationId xmlns:a16="http://schemas.microsoft.com/office/drawing/2014/main" xmlns="" id="{EEC35E00-96B6-B14C-8397-F8809BD291B6}"/>
              </a:ext>
            </a:extLst>
          </p:cNvPr>
          <p:cNvPicPr>
            <a:picLocks noGrp="1" noChangeAspect="1"/>
          </p:cNvPicPr>
          <p:nvPr>
            <p:ph type="pic" sz="quarter" idx="58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>
          <a:xfrm>
            <a:off x="5075381" y="2101215"/>
            <a:ext cx="886060" cy="659666"/>
          </a:xfrm>
        </p:spPr>
      </p:pic>
      <p:pic>
        <p:nvPicPr>
          <p:cNvPr id="102" name="Picture Placeholder 74">
            <a:extLst>
              <a:ext uri="{FF2B5EF4-FFF2-40B4-BE49-F238E27FC236}">
                <a16:creationId xmlns:a16="http://schemas.microsoft.com/office/drawing/2014/main" xmlns="" id="{5D5188E0-8C53-5646-9FD0-F93F79FCBA61}"/>
              </a:ext>
            </a:extLst>
          </p:cNvPr>
          <p:cNvPicPr>
            <a:picLocks noGrp="1" noChangeAspect="1"/>
          </p:cNvPicPr>
          <p:nvPr>
            <p:ph type="pic" sz="quarter" idx="51"/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6" b="6146"/>
          <a:stretch>
            <a:fillRect/>
          </a:stretch>
        </p:blipFill>
        <p:spPr bwMode="auto">
          <a:xfrm>
            <a:off x="6231391" y="2101215"/>
            <a:ext cx="886060" cy="65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xmlns="" id="{A9E028BE-23E3-024F-8F91-B5C69540B04F}"/>
              </a:ext>
            </a:extLst>
          </p:cNvPr>
          <p:cNvSpPr/>
          <p:nvPr/>
        </p:nvSpPr>
        <p:spPr>
          <a:xfrm>
            <a:off x="450849" y="156476"/>
            <a:ext cx="6665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Portfolio of Products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6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6038"/>
            <a:ext cx="4161720" cy="593725"/>
          </a:xfrm>
        </p:spPr>
        <p:txBody>
          <a:bodyPr/>
          <a:lstStyle/>
          <a:p>
            <a:r>
              <a:rPr lang="en-US" altLang="en-US" dirty="0"/>
              <a:t>Social Service Product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838200"/>
            <a:ext cx="4733544" cy="3061447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altLang="en-US" sz="1600" b="1" dirty="0"/>
              <a:t>Food banks &amp; soup kitchens</a:t>
            </a:r>
          </a:p>
          <a:p>
            <a:pPr>
              <a:spcBef>
                <a:spcPts val="200"/>
              </a:spcBef>
            </a:pPr>
            <a:r>
              <a:rPr lang="en-US" altLang="en-US" sz="1600" b="1" dirty="0"/>
              <a:t>Thrift stores</a:t>
            </a:r>
          </a:p>
          <a:p>
            <a:pPr>
              <a:spcBef>
                <a:spcPts val="200"/>
              </a:spcBef>
            </a:pPr>
            <a:r>
              <a:rPr lang="en-US" altLang="en-US" sz="1600" b="1" dirty="0"/>
              <a:t>Residentia</a:t>
            </a:r>
            <a:r>
              <a:rPr lang="en-US" altLang="en-US" sz="1600" dirty="0"/>
              <a:t>l (adult shelters, halfway houses, homeless shelters)</a:t>
            </a:r>
          </a:p>
          <a:p>
            <a:pPr>
              <a:spcBef>
                <a:spcPts val="200"/>
              </a:spcBef>
            </a:pPr>
            <a:r>
              <a:rPr lang="en-US" altLang="en-US" sz="1600" b="1" dirty="0"/>
              <a:t>Counseling</a:t>
            </a:r>
            <a:r>
              <a:rPr lang="en-US" altLang="en-US" sz="1600" dirty="0"/>
              <a:t> (substance abuse, anger management, mental health, and animal therapy)</a:t>
            </a:r>
          </a:p>
          <a:p>
            <a:pPr>
              <a:spcBef>
                <a:spcPts val="200"/>
              </a:spcBef>
            </a:pPr>
            <a:r>
              <a:rPr lang="en-US" altLang="en-US" sz="1600" b="1" dirty="0"/>
              <a:t>Youth and senior outreach </a:t>
            </a:r>
            <a:r>
              <a:rPr lang="en-US" altLang="en-US" sz="1600" dirty="0"/>
              <a:t>(community centers, after-school programs, mentoring, STEM programs, caregivers, Meals on Wheels)</a:t>
            </a:r>
          </a:p>
          <a:p>
            <a:pPr>
              <a:spcBef>
                <a:spcPts val="200"/>
              </a:spcBef>
            </a:pPr>
            <a:r>
              <a:rPr lang="en-US" altLang="en-US" sz="1600" b="1" dirty="0"/>
              <a:t>&amp; so much more!</a:t>
            </a:r>
          </a:p>
          <a:p>
            <a:endParaRPr lang="en-US" altLang="en-US" dirty="0"/>
          </a:p>
        </p:txBody>
      </p:sp>
      <p:pic>
        <p:nvPicPr>
          <p:cNvPr id="12" name="Picture Placeholder 7">
            <a:extLst>
              <a:ext uri="{FF2B5EF4-FFF2-40B4-BE49-F238E27FC236}">
                <a16:creationId xmlns:a16="http://schemas.microsoft.com/office/drawing/2014/main" xmlns="" id="{6C9D5D8B-C33C-3244-B825-58353A5C5C8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785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AC9E607B-B0DB-2D4F-8AF0-67E7C146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Social Service Product Advantages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DEB77156-E72E-6C43-8951-79F617432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Low minimum premium of $500/$735</a:t>
            </a:r>
          </a:p>
          <a:p>
            <a:r>
              <a:rPr lang="en-US" altLang="en-US" dirty="0"/>
              <a:t>General Liability/Professional Liability/Abuse &amp; Molestation</a:t>
            </a:r>
          </a:p>
          <a:p>
            <a:r>
              <a:rPr lang="en-US" altLang="en-US" dirty="0"/>
              <a:t>Special events automatically included for up to 1,000 attendees</a:t>
            </a:r>
          </a:p>
          <a:p>
            <a:r>
              <a:rPr lang="en-US" altLang="en-US" dirty="0"/>
              <a:t>Hired and non-owned auto for client transport</a:t>
            </a:r>
          </a:p>
          <a:p>
            <a:r>
              <a:rPr lang="en-US" altLang="en-US" dirty="0"/>
              <a:t>Management/Employment practices liability can be added with separate limits on claims-made basis</a:t>
            </a:r>
          </a:p>
        </p:txBody>
      </p:sp>
    </p:spTree>
    <p:extLst>
      <p:ext uri="{BB962C8B-B14F-4D97-AF65-F5344CB8AC3E}">
        <p14:creationId xmlns:p14="http://schemas.microsoft.com/office/powerpoint/2010/main" val="3274622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57497" y="57226"/>
            <a:ext cx="3567112" cy="594360"/>
          </a:xfrm>
        </p:spPr>
        <p:txBody>
          <a:bodyPr/>
          <a:lstStyle/>
          <a:p>
            <a:r>
              <a:rPr lang="en-US" altLang="en-US" dirty="0"/>
              <a:t>Sports Advantage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557497" y="651586"/>
            <a:ext cx="3440430" cy="2240280"/>
          </a:xfrm>
        </p:spPr>
        <p:txBody>
          <a:bodyPr/>
          <a:lstStyle/>
          <a:p>
            <a:pPr marL="182880" indent="-182880">
              <a:buFont typeface=".LucidaGrandeUI"/>
              <a:buChar char="▶"/>
            </a:pPr>
            <a:r>
              <a:rPr lang="en-US" altLang="en-US" dirty="0"/>
              <a:t>Baseball		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Bowling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Cross Country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Flag Football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Lacrosse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Racquetball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Soccer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Swimming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Volleyball</a:t>
            </a:r>
          </a:p>
          <a:p>
            <a:pPr marL="182880" indent="-182880">
              <a:buFont typeface=".LucidaGrandeUI"/>
              <a:buChar char="▶"/>
            </a:pPr>
            <a:r>
              <a:rPr lang="en-US" altLang="en-US" dirty="0"/>
              <a:t>Tennis and more!</a:t>
            </a:r>
          </a:p>
          <a:p>
            <a:pPr marL="182880" indent="-182880">
              <a:buFont typeface=".LucidaGrandeUI"/>
              <a:buChar char="▶"/>
            </a:pPr>
            <a:endParaRPr lang="en-US" altLang="en-US" dirty="0"/>
          </a:p>
          <a:p>
            <a:pPr marL="182880" indent="-182880">
              <a:buFont typeface=".LucidaGrandeUI"/>
              <a:buChar char="▶"/>
            </a:pPr>
            <a:endParaRPr lang="en-US" altLang="en-US" dirty="0"/>
          </a:p>
        </p:txBody>
      </p:sp>
      <p:pic>
        <p:nvPicPr>
          <p:cNvPr id="26628" name="Picture 2" descr="C:\Users\kmaruszczak\Desktop\144658-gorgerous-baseball-field-background-1920x1200-windows-x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705" y="822960"/>
            <a:ext cx="3138488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194092"/>
      </p:ext>
    </p:extLst>
  </p:cSld>
  <p:clrMapOvr>
    <a:masterClrMapping/>
  </p:clrMapOvr>
</p:sld>
</file>

<file path=ppt/theme/theme1.xml><?xml version="1.0" encoding="utf-8"?>
<a:theme xmlns:a="http://schemas.openxmlformats.org/drawingml/2006/main" name="USLI-PPT_template7-10">
  <a:themeElements>
    <a:clrScheme name="Custom 3">
      <a:dk1>
        <a:srgbClr val="185392"/>
      </a:dk1>
      <a:lt1>
        <a:srgbClr val="FEFFFF"/>
      </a:lt1>
      <a:dk2>
        <a:srgbClr val="F89728"/>
      </a:dk2>
      <a:lt2>
        <a:srgbClr val="C8C9C8"/>
      </a:lt2>
      <a:accent1>
        <a:srgbClr val="F89728"/>
      </a:accent1>
      <a:accent2>
        <a:srgbClr val="ACAEB2"/>
      </a:accent2>
      <a:accent3>
        <a:srgbClr val="A8CDEE"/>
      </a:accent3>
      <a:accent4>
        <a:srgbClr val="FBCE92"/>
      </a:accent4>
      <a:accent5>
        <a:srgbClr val="70AD47"/>
      </a:accent5>
      <a:accent6>
        <a:srgbClr val="D3362A"/>
      </a:accent6>
      <a:hlink>
        <a:srgbClr val="F89728"/>
      </a:hlink>
      <a:folHlink>
        <a:srgbClr val="ADAFB2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9CAC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smtClean="0">
            <a:ln>
              <a:noFill/>
            </a:ln>
            <a:solidFill>
              <a:srgbClr val="18539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IC NPP Powerpoint.potx" id="{5708DE60-94FF-432F-AEE8-10C1E7F0DA19}" vid="{981080CF-6966-4935-A2F4-FB6239C53CC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 NPP Powerpoint</Template>
  <TotalTime>3064</TotalTime>
  <Words>507</Words>
  <Application>Microsoft Office PowerPoint</Application>
  <PresentationFormat>Custom</PresentationFormat>
  <Paragraphs>103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PGothic</vt:lpstr>
      <vt:lpstr>MS PGothic</vt:lpstr>
      <vt:lpstr>.Lucida Grande UI Regular</vt:lpstr>
      <vt:lpstr>.LucidaGrandeUI</vt:lpstr>
      <vt:lpstr>Arial</vt:lpstr>
      <vt:lpstr>Arial (body)</vt:lpstr>
      <vt:lpstr>Wingdings</vt:lpstr>
      <vt:lpstr>USLI-PPT_template7-10</vt:lpstr>
      <vt:lpstr>Tis’ The Season For Nonprofit Opportunities!</vt:lpstr>
      <vt:lpstr>Agenda</vt:lpstr>
      <vt:lpstr>Why Target This Segment?</vt:lpstr>
      <vt:lpstr>Nonprofit by Revenue 2.8 million nonprofits in total </vt:lpstr>
      <vt:lpstr>Lines of Coverage</vt:lpstr>
      <vt:lpstr>PowerPoint Presentation</vt:lpstr>
      <vt:lpstr>Social Service Product</vt:lpstr>
      <vt:lpstr>Social Service Product Advantages</vt:lpstr>
      <vt:lpstr>Sports Advantage </vt:lpstr>
      <vt:lpstr>Sports Advantage Product Advantages</vt:lpstr>
      <vt:lpstr>The Time Is Now</vt:lpstr>
      <vt:lpstr>Moving Forward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Nonprofit Package Team</dc:title>
  <dc:creator>Jimmy Beach</dc:creator>
  <cp:lastModifiedBy>Kristina Maruszczak</cp:lastModifiedBy>
  <cp:revision>101</cp:revision>
  <dcterms:created xsi:type="dcterms:W3CDTF">2020-02-10T20:16:25Z</dcterms:created>
  <dcterms:modified xsi:type="dcterms:W3CDTF">2021-11-29T16:17:20Z</dcterms:modified>
</cp:coreProperties>
</file>